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70" r:id="rId12"/>
    <p:sldId id="265" r:id="rId13"/>
    <p:sldId id="266" r:id="rId14"/>
    <p:sldId id="267" r:id="rId15"/>
    <p:sldId id="271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C1165-A2D7-4423-BAD8-560C7B90DFDD}" type="datetimeFigureOut">
              <a:rPr lang="fr-FR" smtClean="0"/>
              <a:pPr/>
              <a:t>23/03/2024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EACDD-E8C4-4F23-81B8-67809066D03A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51fLNfSA5xL._AC_UF1000,1000_QL80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54" y="1214422"/>
            <a:ext cx="5259215" cy="514351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1071602" y="714356"/>
            <a:ext cx="7772400" cy="1470025"/>
          </a:xfrm>
        </p:spPr>
        <p:txBody>
          <a:bodyPr/>
          <a:lstStyle/>
          <a:p>
            <a:r>
              <a:rPr lang="fr-FR" b="1" i="1" dirty="0" smtClean="0"/>
              <a:t>20 – </a:t>
            </a:r>
            <a:r>
              <a:rPr lang="fr-FR" b="1" i="1" u="sng" dirty="0" smtClean="0"/>
              <a:t>Cinétique</a:t>
            </a:r>
            <a:r>
              <a:rPr lang="fr-FR" b="1" i="1" dirty="0" smtClean="0"/>
              <a:t> </a:t>
            </a:r>
            <a:br>
              <a:rPr lang="fr-FR" b="1" i="1" dirty="0" smtClean="0"/>
            </a:br>
            <a:r>
              <a:rPr lang="fr-FR" b="1" i="1" dirty="0"/>
              <a:t> </a:t>
            </a:r>
            <a:r>
              <a:rPr lang="fr-FR" b="1" i="1" dirty="0" smtClean="0"/>
              <a:t>     </a:t>
            </a:r>
            <a:r>
              <a:rPr lang="fr-FR" b="1" i="1" u="sng" dirty="0" smtClean="0"/>
              <a:t>chimique</a:t>
            </a:r>
            <a:endParaRPr lang="fr-FR" b="1" i="1" u="sng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3289300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500174"/>
            <a:ext cx="29654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271846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 b="59500"/>
          <a:stretch>
            <a:fillRect/>
          </a:stretch>
        </p:blipFill>
        <p:spPr bwMode="auto">
          <a:xfrm>
            <a:off x="3143240" y="1000108"/>
            <a:ext cx="265994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t="41400"/>
          <a:stretch>
            <a:fillRect/>
          </a:stretch>
        </p:blipFill>
        <p:spPr bwMode="auto">
          <a:xfrm>
            <a:off x="6072198" y="714356"/>
            <a:ext cx="2635254" cy="593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14290"/>
            <a:ext cx="3200400" cy="621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714356"/>
            <a:ext cx="4259263" cy="524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357298"/>
            <a:ext cx="7407509" cy="3824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oneTexte 2"/>
          <p:cNvSpPr txBox="1"/>
          <p:nvPr/>
        </p:nvSpPr>
        <p:spPr>
          <a:xfrm>
            <a:off x="785786" y="642918"/>
            <a:ext cx="6715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Modélisation </a:t>
            </a:r>
            <a:r>
              <a:rPr lang="fr-FR" dirty="0" err="1" smtClean="0"/>
              <a:t>Géogébra</a:t>
            </a:r>
            <a:r>
              <a:rPr lang="fr-FR" dirty="0" smtClean="0"/>
              <a:t> : Réactions </a:t>
            </a:r>
            <a:r>
              <a:rPr lang="fr-FR" dirty="0" smtClean="0"/>
              <a:t>successives</a:t>
            </a:r>
          </a:p>
          <a:p>
            <a:r>
              <a:rPr lang="fr-FR" dirty="0" smtClean="0"/>
              <a:t>Je pense qu’un programme Python peut faire aussi l’affaire.</a:t>
            </a:r>
            <a:endParaRPr lang="fr-FR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071538" y="500042"/>
            <a:ext cx="7500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Approximation de l’étape cinétiquement déterminante AECD</a:t>
            </a:r>
          </a:p>
          <a:p>
            <a:endParaRPr lang="fr-FR" dirty="0"/>
          </a:p>
        </p:txBody>
      </p:sp>
      <p:sp>
        <p:nvSpPr>
          <p:cNvPr id="3" name="ZoneTexte 2"/>
          <p:cNvSpPr txBox="1"/>
          <p:nvPr/>
        </p:nvSpPr>
        <p:spPr>
          <a:xfrm>
            <a:off x="1071538" y="3357562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Approximation de l’état quasi stationnaire AEQS : k</a:t>
            </a:r>
            <a:r>
              <a:rPr lang="fr-FR" baseline="-25000" dirty="0" smtClean="0"/>
              <a:t>1</a:t>
            </a:r>
            <a:r>
              <a:rPr lang="fr-FR" dirty="0" smtClean="0"/>
              <a:t> &lt;&lt; k</a:t>
            </a:r>
            <a:r>
              <a:rPr lang="fr-FR" baseline="-25000" dirty="0" smtClean="0"/>
              <a:t>2</a:t>
            </a:r>
            <a:endParaRPr lang="fr-FR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928670"/>
            <a:ext cx="3357586" cy="244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9" y="857232"/>
            <a:ext cx="3234495" cy="235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3786190"/>
            <a:ext cx="3653417" cy="2662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00240"/>
            <a:ext cx="6564313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ZoneTexte 2"/>
          <p:cNvSpPr txBox="1"/>
          <p:nvPr/>
        </p:nvSpPr>
        <p:spPr>
          <a:xfrm>
            <a:off x="1071538" y="1142984"/>
            <a:ext cx="5539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Retour sur la dégradation du méthane dans l’atmosphère</a:t>
            </a:r>
          </a:p>
          <a:p>
            <a:r>
              <a:rPr lang="fr-FR" dirty="0" smtClean="0"/>
              <a:t>Etape cinétiquement déterminante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142976" y="1142984"/>
            <a:ext cx="70723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Plusieurs gaz à effet de serre (GES) contribuent notablement au changement climatique.  Outre leur capacité à retenir le rayonnement, il faut également tenir compte de leur durée de vie.</a:t>
            </a:r>
            <a:endParaRPr lang="fr-FR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928802"/>
            <a:ext cx="5397524" cy="2935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1357290" y="4929198"/>
            <a:ext cx="64294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Le méthane se décompose plus vite que le CO</a:t>
            </a:r>
            <a:r>
              <a:rPr lang="fr-FR" sz="1600" baseline="-25000" dirty="0" smtClean="0"/>
              <a:t>2</a:t>
            </a:r>
            <a:r>
              <a:rPr lang="fr-FR" sz="1600" dirty="0" smtClean="0"/>
              <a:t>. Son effet est plus important sur des durées courtes. On lit parfois qu’une tonne de méthane est équivalente à 25 tonnes de CO</a:t>
            </a:r>
            <a:r>
              <a:rPr lang="fr-FR" sz="1600" baseline="-25000" dirty="0" smtClean="0"/>
              <a:t>2</a:t>
            </a:r>
            <a:r>
              <a:rPr lang="fr-FR" sz="1600" dirty="0" smtClean="0"/>
              <a:t>, c’est abusif si on ne précise pas à quel horizon temporel…</a:t>
            </a:r>
            <a:endParaRPr lang="fr-FR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uqac.ca/chimie_ens/Cinetique_chimique/images/Chap_6_images/schema_6_1a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214422"/>
            <a:ext cx="6952969" cy="3633649"/>
          </a:xfrm>
          <a:prstGeom prst="rect">
            <a:avLst/>
          </a:prstGeom>
          <a:noFill/>
        </p:spPr>
      </p:pic>
      <p:sp>
        <p:nvSpPr>
          <p:cNvPr id="3" name="ZoneTexte 2"/>
          <p:cNvSpPr txBox="1"/>
          <p:nvPr/>
        </p:nvSpPr>
        <p:spPr>
          <a:xfrm>
            <a:off x="1357290" y="5214950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Dégradation du méthane dans l’atmosphère…. Pas si simple…..</a:t>
            </a: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214422"/>
            <a:ext cx="6193425" cy="487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/>
          <a:srcRect t="44335" b="39039"/>
          <a:stretch>
            <a:fillRect/>
          </a:stretch>
        </p:blipFill>
        <p:spPr bwMode="auto">
          <a:xfrm>
            <a:off x="1500166" y="571480"/>
            <a:ext cx="5957887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7240615" cy="527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142984"/>
            <a:ext cx="6580187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57224" y="857232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Première séance :</a:t>
            </a:r>
          </a:p>
          <a:p>
            <a:endParaRPr lang="fr-FR" dirty="0"/>
          </a:p>
          <a:p>
            <a:r>
              <a:rPr lang="fr-FR" dirty="0" smtClean="0"/>
              <a:t>Travail en binôme :</a:t>
            </a:r>
          </a:p>
          <a:p>
            <a:endParaRPr lang="fr-FR" dirty="0" smtClean="0"/>
          </a:p>
          <a:p>
            <a:pPr>
              <a:buFontTx/>
              <a:buChar char="-"/>
            </a:pPr>
            <a:r>
              <a:rPr lang="fr-FR" dirty="0" smtClean="0"/>
              <a:t>Hypothèses sur les facteurs influençant la </a:t>
            </a:r>
            <a:r>
              <a:rPr lang="fr-FR" dirty="0" err="1" smtClean="0"/>
              <a:t>dismutation</a:t>
            </a:r>
            <a:r>
              <a:rPr lang="fr-FR" dirty="0" smtClean="0"/>
              <a:t>.</a:t>
            </a:r>
          </a:p>
          <a:p>
            <a:r>
              <a:rPr lang="fr-FR" dirty="0"/>
              <a:t> </a:t>
            </a:r>
            <a:r>
              <a:rPr lang="fr-FR" dirty="0" smtClean="0"/>
              <a:t> température, concentration, agitation, acidité….</a:t>
            </a:r>
          </a:p>
          <a:p>
            <a:pPr>
              <a:buFontTx/>
              <a:buChar char="-"/>
            </a:pPr>
            <a:r>
              <a:rPr lang="fr-FR" dirty="0" smtClean="0"/>
              <a:t>Proposition de protocoles.</a:t>
            </a:r>
          </a:p>
          <a:p>
            <a:pPr>
              <a:buFontTx/>
              <a:buChar char="-"/>
            </a:pPr>
            <a:r>
              <a:rPr lang="fr-FR" dirty="0" smtClean="0"/>
              <a:t>Discussion et validation</a:t>
            </a:r>
          </a:p>
          <a:p>
            <a:pPr>
              <a:buFontTx/>
              <a:buChar char="-"/>
            </a:pPr>
            <a:r>
              <a:rPr lang="fr-FR" dirty="0"/>
              <a:t> </a:t>
            </a:r>
            <a:r>
              <a:rPr lang="fr-FR" dirty="0" smtClean="0"/>
              <a:t>Répartition des expériences par groupe.</a:t>
            </a:r>
            <a:endParaRPr 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9" y="500042"/>
            <a:ext cx="4786345" cy="29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1" y="3535453"/>
            <a:ext cx="4714907" cy="265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1" y="3786191"/>
            <a:ext cx="4786346" cy="1140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0" y="4929198"/>
            <a:ext cx="4857784" cy="266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3" y="5214951"/>
            <a:ext cx="4857784" cy="273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3" y="5553034"/>
            <a:ext cx="4786345" cy="13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000108"/>
            <a:ext cx="653256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Ellipse 2"/>
          <p:cNvSpPr/>
          <p:nvPr/>
        </p:nvSpPr>
        <p:spPr>
          <a:xfrm>
            <a:off x="1071538" y="2000240"/>
            <a:ext cx="4000528" cy="185738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174</Words>
  <Application>Microsoft Office PowerPoint</Application>
  <PresentationFormat>Affichage à l'écran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20 – Cinétique        chimique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 – Cinétique        chimique</dc:title>
  <dc:creator>Utilisateur</dc:creator>
  <cp:lastModifiedBy>Utilisateur</cp:lastModifiedBy>
  <cp:revision>12</cp:revision>
  <dcterms:created xsi:type="dcterms:W3CDTF">2024-03-18T08:08:02Z</dcterms:created>
  <dcterms:modified xsi:type="dcterms:W3CDTF">2024-03-23T10:30:04Z</dcterms:modified>
</cp:coreProperties>
</file>