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slideMasters/_rels/slideMaster1.xml.rels" ContentType="application/vnd.openxmlformats-package.relationships+xml"/>
  <Override PartName="/ppt/slideMasters/slideMaster1.xml" ContentType="application/vnd.openxmlformats-officedocument.presentationml.slideMaster+xml"/>
  <Override PartName="/ppt/theme/theme1.xml" ContentType="application/vnd.openxmlformats-officedocument.theme+xml"/>
  <Override PartName="/ppt/_rels/presentation.xml.rels" ContentType="application/vnd.openxmlformats-package.relationshi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0.xml" ContentType="application/vnd.openxmlformats-officedocument.presentationml.slideLayout+xml"/>
  <Override PartName="/ppt/slideLayouts/_rels/slideLayout12.xml.rels" ContentType="application/vnd.openxmlformats-package.relationships+xml"/>
  <Override PartName="/ppt/slideLayouts/_rels/slideLayout11.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_rels/slideLayout8.xml.rels" ContentType="application/vnd.openxmlformats-package.relationships+xml"/>
  <Override PartName="/ppt/slideLayouts/_rels/slideLayout5.xml.rels" ContentType="application/vnd.openxmlformats-package.relationships+xml"/>
  <Override PartName="/ppt/slideLayouts/_rels/slideLayout7.xml.rels" ContentType="application/vnd.openxmlformats-package.relationships+xml"/>
  <Override PartName="/ppt/slideLayouts/_rels/slideLayout4.xml.rels" ContentType="application/vnd.openxmlformats-package.relationships+xml"/>
  <Override PartName="/ppt/slideLayouts/_rels/slideLayout6.xml.rels" ContentType="application/vnd.openxmlformats-package.relationships+xml"/>
  <Override PartName="/ppt/slideLayouts/_rels/slideLayout3.xml.rels" ContentType="application/vnd.openxmlformats-package.relationships+xml"/>
  <Override PartName="/ppt/slideLayouts/_rels/slideLayout2.xml.rels" ContentType="application/vnd.openxmlformats-package.relationships+xml"/>
  <Override PartName="/ppt/slideLayouts/_rels/slideLayout1.xml.rels" ContentType="application/vnd.openxmlformats-package.relationships+xml"/>
  <Override PartName="/ppt/slideLayouts/slideLayout9.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media/image1.png" ContentType="image/png"/>
  <Override PartName="/ppt/media/image2.png" ContentType="image/png"/>
  <Override PartName="/ppt/media/image3.png" ContentType="image/png"/>
  <Override PartName="/ppt/media/image4.png" ContentType="image/png"/>
  <Override PartName="/ppt/media/image5.png" ContentType="image/png"/>
  <Override PartName="/ppt/media/image10.png" ContentType="image/png"/>
  <Override PartName="/ppt/media/image6.png" ContentType="image/png"/>
  <Override PartName="/ppt/media/image7.png" ContentType="image/png"/>
  <Override PartName="/ppt/media/image8.png" ContentType="image/png"/>
  <Override PartName="/ppt/media/image9.png" ContentType="image/png"/>
  <Override PartName="/ppt/presProps.xml" ContentType="application/vnd.openxmlformats-officedocument.presentationml.presProps+xml"/>
  <Override PartName="/ppt/slides/slide13.xml" ContentType="application/vnd.openxmlformats-officedocument.presentationml.slide+xml"/>
  <Override PartName="/ppt/slides/slide12.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19.xml" ContentType="application/vnd.openxmlformats-officedocument.presentationml.slide+xml"/>
  <Override PartName="/ppt/slides/slide4.xml" ContentType="application/vnd.openxmlformats-officedocument.presentationml.slide+xml"/>
  <Override PartName="/ppt/slides/slide20.xml" ContentType="application/vnd.openxmlformats-officedocument.presentationml.slide+xml"/>
  <Override PartName="/ppt/slides/slide18.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_rels/slide2.xml.rels" ContentType="application/vnd.openxmlformats-package.relationships+xml"/>
  <Override PartName="/ppt/slides/_rels/slide20.xml.rels" ContentType="application/vnd.openxmlformats-package.relationships+xml"/>
  <Override PartName="/ppt/slides/_rels/slide4.xml.rels" ContentType="application/vnd.openxmlformats-package.relationships+xml"/>
  <Override PartName="/ppt/slides/_rels/slide1.xml.rels" ContentType="application/vnd.openxmlformats-package.relationships+xml"/>
  <Override PartName="/ppt/slides/_rels/slide14.xml.rels" ContentType="application/vnd.openxmlformats-package.relationships+xml"/>
  <Override PartName="/ppt/slides/_rels/slide15.xml.rels" ContentType="application/vnd.openxmlformats-package.relationships+xml"/>
  <Override PartName="/ppt/slides/_rels/slide16.xml.rels" ContentType="application/vnd.openxmlformats-package.relationships+xml"/>
  <Override PartName="/ppt/slides/_rels/slide17.xml.rels" ContentType="application/vnd.openxmlformats-package.relationships+xml"/>
  <Override PartName="/ppt/slides/_rels/slide18.xml.rels" ContentType="application/vnd.openxmlformats-package.relationships+xml"/>
  <Override PartName="/ppt/slides/_rels/slide13.xml.rels" ContentType="application/vnd.openxmlformats-package.relationships+xml"/>
  <Override PartName="/ppt/slides/_rels/slide12.xml.rels" ContentType="application/vnd.openxmlformats-package.relationships+xml"/>
  <Override PartName="/ppt/slides/_rels/slide9.xml.rels" ContentType="application/vnd.openxmlformats-package.relationships+xml"/>
  <Override PartName="/ppt/slides/_rels/slide10.xml.rels" ContentType="application/vnd.openxmlformats-package.relationships+xml"/>
  <Override PartName="/ppt/slides/_rels/slide11.xml.rels" ContentType="application/vnd.openxmlformats-package.relationships+xml"/>
  <Override PartName="/ppt/slides/_rels/slide8.xml.rels" ContentType="application/vnd.openxmlformats-package.relationships+xml"/>
  <Override PartName="/ppt/slides/_rels/slide22.xml.rels" ContentType="application/vnd.openxmlformats-package.relationships+xml"/>
  <Override PartName="/ppt/slides/_rels/slide7.xml.rels" ContentType="application/vnd.openxmlformats-package.relationships+xml"/>
  <Override PartName="/ppt/slides/_rels/slide6.xml.rels" ContentType="application/vnd.openxmlformats-package.relationships+xml"/>
  <Override PartName="/ppt/slides/_rels/slide21.xml.rels" ContentType="application/vnd.openxmlformats-package.relationships+xml"/>
  <Override PartName="/ppt/slides/_rels/slide3.xml.rels" ContentType="application/vnd.openxmlformats-package.relationships+xml"/>
  <Override PartName="/ppt/slides/_rels/slide5.xml.rels" ContentType="application/vnd.openxmlformats-package.relationships+xml"/>
  <Override PartName="/ppt/slides/_rels/slide19.xml.rels" ContentType="application/vnd.openxmlformats-package.relationships+xml"/>
  <Override PartName="/ppt/slides/slide16.xml" ContentType="application/vnd.openxmlformats-officedocument.presentationml.slide+xml"/>
  <Override PartName="/ppt/slides/slide1.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Lst>
  <p:sldSz cx="10080625" cy="7559675"/>
  <p:notesSz cx="7559675" cy="10691813"/>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2"/>
          </p:nvPr>
        </p:nvSpPr>
        <p:spPr/>
        <p:txBody>
          <a:bodyPr/>
          <a:p>
            <a:r>
              <a:t>Footer</a:t>
            </a:r>
          </a:p>
        </p:txBody>
      </p:sp>
      <p:sp>
        <p:nvSpPr>
          <p:cNvPr id="3" name="PlaceHolder 2"/>
          <p:cNvSpPr>
            <a:spLocks noGrp="1"/>
          </p:cNvSpPr>
          <p:nvPr>
            <p:ph type="sldNum" idx="3"/>
          </p:nvPr>
        </p:nvSpPr>
        <p:spPr/>
        <p:txBody>
          <a:bodyPr/>
          <a:p>
            <a:fld id="{206A5FA1-6617-4AFC-8104-E1215A5943E1}" type="slidenum">
              <a:t>&lt;#&gt;</a:t>
            </a:fld>
          </a:p>
        </p:txBody>
      </p:sp>
      <p:sp>
        <p:nvSpPr>
          <p:cNvPr id="4" name="PlaceHolder 3"/>
          <p:cNvSpPr>
            <a:spLocks noGrp="1"/>
          </p:cNvSpPr>
          <p:nvPr>
            <p:ph type="dt" idx="1"/>
          </p:nvPr>
        </p:nvSpPr>
        <p:spPr/>
        <p:txBody>
          <a:bodyPr/>
          <a:p>
            <a:r>
              <a:rPr lang="fr"/>
              <a:t/>
            </a:r>
          </a:p>
        </p:txBody>
      </p:sp>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301320"/>
            <a:ext cx="9071640" cy="1262160"/>
          </a:xfrm>
          <a:prstGeom prst="rect">
            <a:avLst/>
          </a:prstGeom>
          <a:noFill/>
          <a:ln w="0">
            <a:noFill/>
          </a:ln>
        </p:spPr>
        <p:txBody>
          <a:bodyPr lIns="0" rIns="0" tIns="0" bIns="0" anchor="ctr">
            <a:noAutofit/>
          </a:bodyPr>
          <a:p>
            <a:pPr algn="ctr">
              <a:buNone/>
            </a:pPr>
            <a:endParaRPr b="0" lang="fr-FR" sz="4400" spc="-1" strike="noStrike">
              <a:solidFill>
                <a:srgbClr val="000000"/>
              </a:solidFill>
              <a:latin typeface="Arial"/>
            </a:endParaRPr>
          </a:p>
        </p:txBody>
      </p:sp>
      <p:sp>
        <p:nvSpPr>
          <p:cNvPr id="27" name="PlaceHolder 2"/>
          <p:cNvSpPr>
            <a:spLocks noGrp="1"/>
          </p:cNvSpPr>
          <p:nvPr>
            <p:ph/>
          </p:nvPr>
        </p:nvSpPr>
        <p:spPr>
          <a:xfrm>
            <a:off x="504000" y="1769040"/>
            <a:ext cx="9071640" cy="20912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28" name="PlaceHolder 3"/>
          <p:cNvSpPr>
            <a:spLocks noGrp="1"/>
          </p:cNvSpPr>
          <p:nvPr>
            <p:ph/>
          </p:nvPr>
        </p:nvSpPr>
        <p:spPr>
          <a:xfrm>
            <a:off x="504000" y="4059360"/>
            <a:ext cx="9071640" cy="20912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5" name="PlaceHolder 4"/>
          <p:cNvSpPr>
            <a:spLocks noGrp="1"/>
          </p:cNvSpPr>
          <p:nvPr>
            <p:ph type="ftr" idx="2"/>
          </p:nvPr>
        </p:nvSpPr>
        <p:spPr/>
        <p:txBody>
          <a:bodyPr/>
          <a:p>
            <a:r>
              <a:t>Footer</a:t>
            </a:r>
          </a:p>
        </p:txBody>
      </p:sp>
      <p:sp>
        <p:nvSpPr>
          <p:cNvPr id="6" name="PlaceHolder 5"/>
          <p:cNvSpPr>
            <a:spLocks noGrp="1"/>
          </p:cNvSpPr>
          <p:nvPr>
            <p:ph type="sldNum" idx="3"/>
          </p:nvPr>
        </p:nvSpPr>
        <p:spPr/>
        <p:txBody>
          <a:bodyPr/>
          <a:p>
            <a:fld id="{1F14513E-72F1-4A56-BA7F-9DB4AF0B4F78}" type="slidenum">
              <a:t>&lt;#&gt;</a:t>
            </a:fld>
          </a:p>
        </p:txBody>
      </p:sp>
      <p:sp>
        <p:nvSpPr>
          <p:cNvPr id="7" name="PlaceHolder 6"/>
          <p:cNvSpPr>
            <a:spLocks noGrp="1"/>
          </p:cNvSpPr>
          <p:nvPr>
            <p:ph type="dt" idx="1"/>
          </p:nvPr>
        </p:nvSpPr>
        <p:spPr/>
        <p:txBody>
          <a:bodyPr/>
          <a:p>
            <a:r>
              <a:rPr lang="fr"/>
              <a:t/>
            </a: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504000" y="301320"/>
            <a:ext cx="9071640" cy="1262160"/>
          </a:xfrm>
          <a:prstGeom prst="rect">
            <a:avLst/>
          </a:prstGeom>
          <a:noFill/>
          <a:ln w="0">
            <a:noFill/>
          </a:ln>
        </p:spPr>
        <p:txBody>
          <a:bodyPr lIns="0" rIns="0" tIns="0" bIns="0" anchor="ctr">
            <a:noAutofit/>
          </a:bodyPr>
          <a:p>
            <a:pPr algn="ctr">
              <a:buNone/>
            </a:pPr>
            <a:endParaRPr b="0" lang="fr-FR" sz="4400" spc="-1" strike="noStrike">
              <a:solidFill>
                <a:srgbClr val="000000"/>
              </a:solidFill>
              <a:latin typeface="Arial"/>
            </a:endParaRPr>
          </a:p>
        </p:txBody>
      </p:sp>
      <p:sp>
        <p:nvSpPr>
          <p:cNvPr id="30" name="PlaceHolder 2"/>
          <p:cNvSpPr>
            <a:spLocks noGrp="1"/>
          </p:cNvSpPr>
          <p:nvPr>
            <p:ph/>
          </p:nvPr>
        </p:nvSpPr>
        <p:spPr>
          <a:xfrm>
            <a:off x="504000" y="1769040"/>
            <a:ext cx="4426920" cy="20912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31" name="PlaceHolder 3"/>
          <p:cNvSpPr>
            <a:spLocks noGrp="1"/>
          </p:cNvSpPr>
          <p:nvPr>
            <p:ph/>
          </p:nvPr>
        </p:nvSpPr>
        <p:spPr>
          <a:xfrm>
            <a:off x="5152680" y="1769040"/>
            <a:ext cx="4426920" cy="20912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32" name="PlaceHolder 4"/>
          <p:cNvSpPr>
            <a:spLocks noGrp="1"/>
          </p:cNvSpPr>
          <p:nvPr>
            <p:ph/>
          </p:nvPr>
        </p:nvSpPr>
        <p:spPr>
          <a:xfrm>
            <a:off x="504000" y="4059360"/>
            <a:ext cx="4426920" cy="20912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33" name="PlaceHolder 5"/>
          <p:cNvSpPr>
            <a:spLocks noGrp="1"/>
          </p:cNvSpPr>
          <p:nvPr>
            <p:ph/>
          </p:nvPr>
        </p:nvSpPr>
        <p:spPr>
          <a:xfrm>
            <a:off x="5152680" y="4059360"/>
            <a:ext cx="4426920" cy="20912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7" name="PlaceHolder 6"/>
          <p:cNvSpPr>
            <a:spLocks noGrp="1"/>
          </p:cNvSpPr>
          <p:nvPr>
            <p:ph type="ftr" idx="2"/>
          </p:nvPr>
        </p:nvSpPr>
        <p:spPr/>
        <p:txBody>
          <a:bodyPr/>
          <a:p>
            <a:r>
              <a:t>Footer</a:t>
            </a:r>
          </a:p>
        </p:txBody>
      </p:sp>
      <p:sp>
        <p:nvSpPr>
          <p:cNvPr id="8" name="PlaceHolder 7"/>
          <p:cNvSpPr>
            <a:spLocks noGrp="1"/>
          </p:cNvSpPr>
          <p:nvPr>
            <p:ph type="sldNum" idx="3"/>
          </p:nvPr>
        </p:nvSpPr>
        <p:spPr/>
        <p:txBody>
          <a:bodyPr/>
          <a:p>
            <a:fld id="{4168AE5D-E279-423F-9CAD-70FBC40A106A}" type="slidenum">
              <a:t>&lt;#&gt;</a:t>
            </a:fld>
          </a:p>
        </p:txBody>
      </p:sp>
      <p:sp>
        <p:nvSpPr>
          <p:cNvPr id="9" name="PlaceHolder 8"/>
          <p:cNvSpPr>
            <a:spLocks noGrp="1"/>
          </p:cNvSpPr>
          <p:nvPr>
            <p:ph type="dt" idx="1"/>
          </p:nvPr>
        </p:nvSpPr>
        <p:spPr/>
        <p:txBody>
          <a:bodyPr/>
          <a:p>
            <a:r>
              <a:rPr lang="fr"/>
              <a:t/>
            </a: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504000" y="301320"/>
            <a:ext cx="9071640" cy="1262160"/>
          </a:xfrm>
          <a:prstGeom prst="rect">
            <a:avLst/>
          </a:prstGeom>
          <a:noFill/>
          <a:ln w="0">
            <a:noFill/>
          </a:ln>
        </p:spPr>
        <p:txBody>
          <a:bodyPr lIns="0" rIns="0" tIns="0" bIns="0" anchor="ctr">
            <a:noAutofit/>
          </a:bodyPr>
          <a:p>
            <a:pPr algn="ctr">
              <a:buNone/>
            </a:pPr>
            <a:endParaRPr b="0" lang="fr-FR" sz="4400" spc="-1" strike="noStrike">
              <a:solidFill>
                <a:srgbClr val="000000"/>
              </a:solidFill>
              <a:latin typeface="Arial"/>
            </a:endParaRPr>
          </a:p>
        </p:txBody>
      </p:sp>
      <p:sp>
        <p:nvSpPr>
          <p:cNvPr id="35" name="PlaceHolder 2"/>
          <p:cNvSpPr>
            <a:spLocks noGrp="1"/>
          </p:cNvSpPr>
          <p:nvPr>
            <p:ph/>
          </p:nvPr>
        </p:nvSpPr>
        <p:spPr>
          <a:xfrm>
            <a:off x="504000" y="1769040"/>
            <a:ext cx="2920680" cy="20912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36" name="PlaceHolder 3"/>
          <p:cNvSpPr>
            <a:spLocks noGrp="1"/>
          </p:cNvSpPr>
          <p:nvPr>
            <p:ph/>
          </p:nvPr>
        </p:nvSpPr>
        <p:spPr>
          <a:xfrm>
            <a:off x="3571200" y="1769040"/>
            <a:ext cx="2920680" cy="20912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37" name="PlaceHolder 4"/>
          <p:cNvSpPr>
            <a:spLocks noGrp="1"/>
          </p:cNvSpPr>
          <p:nvPr>
            <p:ph/>
          </p:nvPr>
        </p:nvSpPr>
        <p:spPr>
          <a:xfrm>
            <a:off x="6638040" y="1769040"/>
            <a:ext cx="2920680" cy="20912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38" name="PlaceHolder 5"/>
          <p:cNvSpPr>
            <a:spLocks noGrp="1"/>
          </p:cNvSpPr>
          <p:nvPr>
            <p:ph/>
          </p:nvPr>
        </p:nvSpPr>
        <p:spPr>
          <a:xfrm>
            <a:off x="504000" y="4059360"/>
            <a:ext cx="2920680" cy="20912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39" name="PlaceHolder 6"/>
          <p:cNvSpPr>
            <a:spLocks noGrp="1"/>
          </p:cNvSpPr>
          <p:nvPr>
            <p:ph/>
          </p:nvPr>
        </p:nvSpPr>
        <p:spPr>
          <a:xfrm>
            <a:off x="3571200" y="4059360"/>
            <a:ext cx="2920680" cy="20912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40" name="PlaceHolder 7"/>
          <p:cNvSpPr>
            <a:spLocks noGrp="1"/>
          </p:cNvSpPr>
          <p:nvPr>
            <p:ph/>
          </p:nvPr>
        </p:nvSpPr>
        <p:spPr>
          <a:xfrm>
            <a:off x="6638040" y="4059360"/>
            <a:ext cx="2920680" cy="20912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9" name="PlaceHolder 8"/>
          <p:cNvSpPr>
            <a:spLocks noGrp="1"/>
          </p:cNvSpPr>
          <p:nvPr>
            <p:ph type="ftr" idx="2"/>
          </p:nvPr>
        </p:nvSpPr>
        <p:spPr/>
        <p:txBody>
          <a:bodyPr/>
          <a:p>
            <a:r>
              <a:t>Footer</a:t>
            </a:r>
          </a:p>
        </p:txBody>
      </p:sp>
      <p:sp>
        <p:nvSpPr>
          <p:cNvPr id="10" name="PlaceHolder 9"/>
          <p:cNvSpPr>
            <a:spLocks noGrp="1"/>
          </p:cNvSpPr>
          <p:nvPr>
            <p:ph type="sldNum" idx="3"/>
          </p:nvPr>
        </p:nvSpPr>
        <p:spPr/>
        <p:txBody>
          <a:bodyPr/>
          <a:p>
            <a:fld id="{EBFFDC5F-1ECF-4DB1-80EB-58BD3248FC86}" type="slidenum">
              <a:t>&lt;#&gt;</a:t>
            </a:fld>
          </a:p>
        </p:txBody>
      </p:sp>
      <p:sp>
        <p:nvSpPr>
          <p:cNvPr id="11" name="PlaceHolder 10"/>
          <p:cNvSpPr>
            <a:spLocks noGrp="1"/>
          </p:cNvSpPr>
          <p:nvPr>
            <p:ph type="dt" idx="1"/>
          </p:nvPr>
        </p:nvSpPr>
        <p:spPr/>
        <p:txBody>
          <a:bodyPr/>
          <a:p>
            <a:r>
              <a:rPr lang="fr"/>
              <a:t/>
            </a: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504000" y="301320"/>
            <a:ext cx="9071640" cy="1262160"/>
          </a:xfrm>
          <a:prstGeom prst="rect">
            <a:avLst/>
          </a:prstGeom>
          <a:noFill/>
          <a:ln w="0">
            <a:noFill/>
          </a:ln>
        </p:spPr>
        <p:txBody>
          <a:bodyPr lIns="0" rIns="0" tIns="0" bIns="0" anchor="ctr">
            <a:noAutofit/>
          </a:bodyPr>
          <a:p>
            <a:pPr algn="ctr">
              <a:buNone/>
            </a:pPr>
            <a:endParaRPr b="0" lang="fr-FR" sz="4400" spc="-1" strike="noStrike">
              <a:solidFill>
                <a:srgbClr val="000000"/>
              </a:solidFill>
              <a:latin typeface="Arial"/>
            </a:endParaRPr>
          </a:p>
        </p:txBody>
      </p:sp>
      <p:sp>
        <p:nvSpPr>
          <p:cNvPr id="6" name="PlaceHolder 2"/>
          <p:cNvSpPr>
            <a:spLocks noGrp="1"/>
          </p:cNvSpPr>
          <p:nvPr>
            <p:ph type="subTitle"/>
          </p:nvPr>
        </p:nvSpPr>
        <p:spPr>
          <a:xfrm>
            <a:off x="504000" y="1769040"/>
            <a:ext cx="9071640" cy="4384440"/>
          </a:xfrm>
          <a:prstGeom prst="rect">
            <a:avLst/>
          </a:prstGeom>
          <a:noFill/>
          <a:ln w="0">
            <a:noFill/>
          </a:ln>
        </p:spPr>
        <p:txBody>
          <a:bodyPr lIns="0" rIns="0" tIns="0" bIns="0" anchor="ctr">
            <a:noAutofit/>
          </a:bodyPr>
          <a:p>
            <a:pPr algn="ctr">
              <a:buNone/>
            </a:pPr>
            <a:endParaRPr b="0" lang="fr-FR" sz="3200" spc="-1" strike="noStrike">
              <a:solidFill>
                <a:srgbClr val="000000"/>
              </a:solidFill>
              <a:latin typeface="Arial"/>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4C356B2F-7CAF-4439-8759-88B8924CD7EF}" type="slidenum">
              <a:t>&lt;#&gt;</a:t>
            </a:fld>
          </a:p>
        </p:txBody>
      </p:sp>
      <p:sp>
        <p:nvSpPr>
          <p:cNvPr id="6" name="PlaceHolder 5"/>
          <p:cNvSpPr>
            <a:spLocks noGrp="1"/>
          </p:cNvSpPr>
          <p:nvPr>
            <p:ph type="dt" idx="1"/>
          </p:nvPr>
        </p:nvSpPr>
        <p:spPr/>
        <p:txBody>
          <a:bodyPr/>
          <a:p>
            <a:r>
              <a:rPr lang="fr"/>
              <a:t/>
            </a: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504000" y="301320"/>
            <a:ext cx="9071640" cy="1262160"/>
          </a:xfrm>
          <a:prstGeom prst="rect">
            <a:avLst/>
          </a:prstGeom>
          <a:noFill/>
          <a:ln w="0">
            <a:noFill/>
          </a:ln>
        </p:spPr>
        <p:txBody>
          <a:bodyPr lIns="0" rIns="0" tIns="0" bIns="0" anchor="ctr">
            <a:noAutofit/>
          </a:bodyPr>
          <a:p>
            <a:pPr algn="ctr">
              <a:buNone/>
            </a:pPr>
            <a:endParaRPr b="0" lang="fr-FR" sz="4400" spc="-1" strike="noStrike">
              <a:solidFill>
                <a:srgbClr val="000000"/>
              </a:solidFill>
              <a:latin typeface="Arial"/>
            </a:endParaRPr>
          </a:p>
        </p:txBody>
      </p:sp>
      <p:sp>
        <p:nvSpPr>
          <p:cNvPr id="8" name="PlaceHolder 2"/>
          <p:cNvSpPr>
            <a:spLocks noGrp="1"/>
          </p:cNvSpPr>
          <p:nvPr>
            <p:ph/>
          </p:nvPr>
        </p:nvSpPr>
        <p:spPr>
          <a:xfrm>
            <a:off x="504000" y="1769040"/>
            <a:ext cx="9071640" cy="43844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4" name="PlaceHolder 3"/>
          <p:cNvSpPr>
            <a:spLocks noGrp="1"/>
          </p:cNvSpPr>
          <p:nvPr>
            <p:ph type="ftr" idx="2"/>
          </p:nvPr>
        </p:nvSpPr>
        <p:spPr/>
        <p:txBody>
          <a:bodyPr/>
          <a:p>
            <a:r>
              <a:t>Footer</a:t>
            </a:r>
          </a:p>
        </p:txBody>
      </p:sp>
      <p:sp>
        <p:nvSpPr>
          <p:cNvPr id="5" name="PlaceHolder 4"/>
          <p:cNvSpPr>
            <a:spLocks noGrp="1"/>
          </p:cNvSpPr>
          <p:nvPr>
            <p:ph type="sldNum" idx="3"/>
          </p:nvPr>
        </p:nvSpPr>
        <p:spPr/>
        <p:txBody>
          <a:bodyPr/>
          <a:p>
            <a:fld id="{C522712F-DA53-4FA3-B604-EF951C8AA6D9}" type="slidenum">
              <a:t>&lt;#&gt;</a:t>
            </a:fld>
          </a:p>
        </p:txBody>
      </p:sp>
      <p:sp>
        <p:nvSpPr>
          <p:cNvPr id="6" name="PlaceHolder 5"/>
          <p:cNvSpPr>
            <a:spLocks noGrp="1"/>
          </p:cNvSpPr>
          <p:nvPr>
            <p:ph type="dt" idx="1"/>
          </p:nvPr>
        </p:nvSpPr>
        <p:spPr/>
        <p:txBody>
          <a:bodyPr/>
          <a:p>
            <a:r>
              <a:rPr lang="fr"/>
              <a:t/>
            </a: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301320"/>
            <a:ext cx="9071640" cy="1262160"/>
          </a:xfrm>
          <a:prstGeom prst="rect">
            <a:avLst/>
          </a:prstGeom>
          <a:noFill/>
          <a:ln w="0">
            <a:noFill/>
          </a:ln>
        </p:spPr>
        <p:txBody>
          <a:bodyPr lIns="0" rIns="0" tIns="0" bIns="0" anchor="ctr">
            <a:noAutofit/>
          </a:bodyPr>
          <a:p>
            <a:pPr algn="ctr">
              <a:buNone/>
            </a:pPr>
            <a:endParaRPr b="0" lang="fr-FR" sz="4400" spc="-1" strike="noStrike">
              <a:solidFill>
                <a:srgbClr val="000000"/>
              </a:solidFill>
              <a:latin typeface="Arial"/>
            </a:endParaRPr>
          </a:p>
        </p:txBody>
      </p:sp>
      <p:sp>
        <p:nvSpPr>
          <p:cNvPr id="10" name="PlaceHolder 2"/>
          <p:cNvSpPr>
            <a:spLocks noGrp="1"/>
          </p:cNvSpPr>
          <p:nvPr>
            <p:ph/>
          </p:nvPr>
        </p:nvSpPr>
        <p:spPr>
          <a:xfrm>
            <a:off x="504000" y="1769040"/>
            <a:ext cx="4426920" cy="43844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11" name="PlaceHolder 3"/>
          <p:cNvSpPr>
            <a:spLocks noGrp="1"/>
          </p:cNvSpPr>
          <p:nvPr>
            <p:ph/>
          </p:nvPr>
        </p:nvSpPr>
        <p:spPr>
          <a:xfrm>
            <a:off x="5152680" y="1769040"/>
            <a:ext cx="4426920" cy="43844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5" name="PlaceHolder 4"/>
          <p:cNvSpPr>
            <a:spLocks noGrp="1"/>
          </p:cNvSpPr>
          <p:nvPr>
            <p:ph type="ftr" idx="2"/>
          </p:nvPr>
        </p:nvSpPr>
        <p:spPr/>
        <p:txBody>
          <a:bodyPr/>
          <a:p>
            <a:r>
              <a:t>Footer</a:t>
            </a:r>
          </a:p>
        </p:txBody>
      </p:sp>
      <p:sp>
        <p:nvSpPr>
          <p:cNvPr id="6" name="PlaceHolder 5"/>
          <p:cNvSpPr>
            <a:spLocks noGrp="1"/>
          </p:cNvSpPr>
          <p:nvPr>
            <p:ph type="sldNum" idx="3"/>
          </p:nvPr>
        </p:nvSpPr>
        <p:spPr/>
        <p:txBody>
          <a:bodyPr/>
          <a:p>
            <a:fld id="{45694773-7B2B-497E-8D3C-652CCA8D1CA5}" type="slidenum">
              <a:t>&lt;#&gt;</a:t>
            </a:fld>
          </a:p>
        </p:txBody>
      </p:sp>
      <p:sp>
        <p:nvSpPr>
          <p:cNvPr id="7" name="PlaceHolder 6"/>
          <p:cNvSpPr>
            <a:spLocks noGrp="1"/>
          </p:cNvSpPr>
          <p:nvPr>
            <p:ph type="dt" idx="1"/>
          </p:nvPr>
        </p:nvSpPr>
        <p:spPr/>
        <p:txBody>
          <a:bodyPr/>
          <a:p>
            <a:r>
              <a:rPr lang="fr"/>
              <a:t/>
            </a: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504000" y="301320"/>
            <a:ext cx="9071640" cy="1262160"/>
          </a:xfrm>
          <a:prstGeom prst="rect">
            <a:avLst/>
          </a:prstGeom>
          <a:noFill/>
          <a:ln w="0">
            <a:noFill/>
          </a:ln>
        </p:spPr>
        <p:txBody>
          <a:bodyPr lIns="0" rIns="0" tIns="0" bIns="0" anchor="ctr">
            <a:noAutofit/>
          </a:bodyPr>
          <a:p>
            <a:pPr algn="ctr">
              <a:buNone/>
            </a:pPr>
            <a:endParaRPr b="0" lang="fr-FR" sz="4400" spc="-1" strike="noStrike">
              <a:solidFill>
                <a:srgbClr val="000000"/>
              </a:solidFill>
              <a:latin typeface="Arial"/>
            </a:endParaRPr>
          </a:p>
        </p:txBody>
      </p:sp>
      <p:sp>
        <p:nvSpPr>
          <p:cNvPr id="3" name="PlaceHolder 2"/>
          <p:cNvSpPr>
            <a:spLocks noGrp="1"/>
          </p:cNvSpPr>
          <p:nvPr>
            <p:ph type="ftr" idx="2"/>
          </p:nvPr>
        </p:nvSpPr>
        <p:spPr/>
        <p:txBody>
          <a:bodyPr/>
          <a:p>
            <a:r>
              <a:t>Footer</a:t>
            </a:r>
          </a:p>
        </p:txBody>
      </p:sp>
      <p:sp>
        <p:nvSpPr>
          <p:cNvPr id="4" name="PlaceHolder 3"/>
          <p:cNvSpPr>
            <a:spLocks noGrp="1"/>
          </p:cNvSpPr>
          <p:nvPr>
            <p:ph type="sldNum" idx="3"/>
          </p:nvPr>
        </p:nvSpPr>
        <p:spPr/>
        <p:txBody>
          <a:bodyPr/>
          <a:p>
            <a:fld id="{1FBD94F6-5643-455A-B3C5-25834F2C2DCA}" type="slidenum">
              <a:t>&lt;#&gt;</a:t>
            </a:fld>
          </a:p>
        </p:txBody>
      </p:sp>
      <p:sp>
        <p:nvSpPr>
          <p:cNvPr id="5" name="PlaceHolder 4"/>
          <p:cNvSpPr>
            <a:spLocks noGrp="1"/>
          </p:cNvSpPr>
          <p:nvPr>
            <p:ph type="dt" idx="1"/>
          </p:nvPr>
        </p:nvSpPr>
        <p:spPr/>
        <p:txBody>
          <a:bodyPr/>
          <a:p>
            <a:r>
              <a:rPr lang="fr"/>
              <a:t/>
            </a: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504000" y="301320"/>
            <a:ext cx="9071640" cy="5851800"/>
          </a:xfrm>
          <a:prstGeom prst="rect">
            <a:avLst/>
          </a:prstGeom>
          <a:noFill/>
          <a:ln w="0">
            <a:noFill/>
          </a:ln>
        </p:spPr>
        <p:txBody>
          <a:bodyPr lIns="0" rIns="0" tIns="0" bIns="0" anchor="ctr">
            <a:noAutofit/>
          </a:bodyPr>
          <a:p>
            <a:pPr algn="ctr">
              <a:buNone/>
            </a:pPr>
            <a:endParaRPr b="0" lang="fr-FR" sz="3200" spc="-1" strike="noStrike">
              <a:solidFill>
                <a:srgbClr val="000000"/>
              </a:solidFill>
              <a:latin typeface="Arial"/>
            </a:endParaRPr>
          </a:p>
        </p:txBody>
      </p:sp>
      <p:sp>
        <p:nvSpPr>
          <p:cNvPr id="3" name="PlaceHolder 2"/>
          <p:cNvSpPr>
            <a:spLocks noGrp="1"/>
          </p:cNvSpPr>
          <p:nvPr>
            <p:ph type="ftr" idx="2"/>
          </p:nvPr>
        </p:nvSpPr>
        <p:spPr/>
        <p:txBody>
          <a:bodyPr/>
          <a:p>
            <a:r>
              <a:t>Footer</a:t>
            </a:r>
          </a:p>
        </p:txBody>
      </p:sp>
      <p:sp>
        <p:nvSpPr>
          <p:cNvPr id="4" name="PlaceHolder 3"/>
          <p:cNvSpPr>
            <a:spLocks noGrp="1"/>
          </p:cNvSpPr>
          <p:nvPr>
            <p:ph type="sldNum" idx="3"/>
          </p:nvPr>
        </p:nvSpPr>
        <p:spPr/>
        <p:txBody>
          <a:bodyPr/>
          <a:p>
            <a:fld id="{51037ED0-255F-4735-B59A-EE67848E0BE4}" type="slidenum">
              <a:t>&lt;#&gt;</a:t>
            </a:fld>
          </a:p>
        </p:txBody>
      </p:sp>
      <p:sp>
        <p:nvSpPr>
          <p:cNvPr id="5" name="PlaceHolder 4"/>
          <p:cNvSpPr>
            <a:spLocks noGrp="1"/>
          </p:cNvSpPr>
          <p:nvPr>
            <p:ph type="dt" idx="1"/>
          </p:nvPr>
        </p:nvSpPr>
        <p:spPr/>
        <p:txBody>
          <a:bodyPr/>
          <a:p>
            <a:r>
              <a:rPr lang="fr"/>
              <a:t/>
            </a: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504000" y="301320"/>
            <a:ext cx="9071640" cy="1262160"/>
          </a:xfrm>
          <a:prstGeom prst="rect">
            <a:avLst/>
          </a:prstGeom>
          <a:noFill/>
          <a:ln w="0">
            <a:noFill/>
          </a:ln>
        </p:spPr>
        <p:txBody>
          <a:bodyPr lIns="0" rIns="0" tIns="0" bIns="0" anchor="ctr">
            <a:noAutofit/>
          </a:bodyPr>
          <a:p>
            <a:pPr algn="ctr">
              <a:buNone/>
            </a:pPr>
            <a:endParaRPr b="0" lang="fr-FR" sz="4400" spc="-1" strike="noStrike">
              <a:solidFill>
                <a:srgbClr val="000000"/>
              </a:solidFill>
              <a:latin typeface="Arial"/>
            </a:endParaRPr>
          </a:p>
        </p:txBody>
      </p:sp>
      <p:sp>
        <p:nvSpPr>
          <p:cNvPr id="15" name="PlaceHolder 2"/>
          <p:cNvSpPr>
            <a:spLocks noGrp="1"/>
          </p:cNvSpPr>
          <p:nvPr>
            <p:ph/>
          </p:nvPr>
        </p:nvSpPr>
        <p:spPr>
          <a:xfrm>
            <a:off x="504000" y="1769040"/>
            <a:ext cx="4426920" cy="20912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16" name="PlaceHolder 3"/>
          <p:cNvSpPr>
            <a:spLocks noGrp="1"/>
          </p:cNvSpPr>
          <p:nvPr>
            <p:ph/>
          </p:nvPr>
        </p:nvSpPr>
        <p:spPr>
          <a:xfrm>
            <a:off x="5152680" y="1769040"/>
            <a:ext cx="4426920" cy="43844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17" name="PlaceHolder 4"/>
          <p:cNvSpPr>
            <a:spLocks noGrp="1"/>
          </p:cNvSpPr>
          <p:nvPr>
            <p:ph/>
          </p:nvPr>
        </p:nvSpPr>
        <p:spPr>
          <a:xfrm>
            <a:off x="504000" y="4059360"/>
            <a:ext cx="4426920" cy="20912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6" name="PlaceHolder 5"/>
          <p:cNvSpPr>
            <a:spLocks noGrp="1"/>
          </p:cNvSpPr>
          <p:nvPr>
            <p:ph type="ftr" idx="2"/>
          </p:nvPr>
        </p:nvSpPr>
        <p:spPr/>
        <p:txBody>
          <a:bodyPr/>
          <a:p>
            <a:r>
              <a:t>Footer</a:t>
            </a:r>
          </a:p>
        </p:txBody>
      </p:sp>
      <p:sp>
        <p:nvSpPr>
          <p:cNvPr id="7" name="PlaceHolder 6"/>
          <p:cNvSpPr>
            <a:spLocks noGrp="1"/>
          </p:cNvSpPr>
          <p:nvPr>
            <p:ph type="sldNum" idx="3"/>
          </p:nvPr>
        </p:nvSpPr>
        <p:spPr/>
        <p:txBody>
          <a:bodyPr/>
          <a:p>
            <a:fld id="{E99C2E40-BFBF-414D-B209-18A4A80DE0C8}" type="slidenum">
              <a:t>&lt;#&gt;</a:t>
            </a:fld>
          </a:p>
        </p:txBody>
      </p:sp>
      <p:sp>
        <p:nvSpPr>
          <p:cNvPr id="8" name="PlaceHolder 7"/>
          <p:cNvSpPr>
            <a:spLocks noGrp="1"/>
          </p:cNvSpPr>
          <p:nvPr>
            <p:ph type="dt" idx="1"/>
          </p:nvPr>
        </p:nvSpPr>
        <p:spPr/>
        <p:txBody>
          <a:bodyPr/>
          <a:p>
            <a:r>
              <a:rPr lang="fr"/>
              <a:t/>
            </a: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504000" y="301320"/>
            <a:ext cx="9071640" cy="1262160"/>
          </a:xfrm>
          <a:prstGeom prst="rect">
            <a:avLst/>
          </a:prstGeom>
          <a:noFill/>
          <a:ln w="0">
            <a:noFill/>
          </a:ln>
        </p:spPr>
        <p:txBody>
          <a:bodyPr lIns="0" rIns="0" tIns="0" bIns="0" anchor="ctr">
            <a:noAutofit/>
          </a:bodyPr>
          <a:p>
            <a:pPr algn="ctr">
              <a:buNone/>
            </a:pPr>
            <a:endParaRPr b="0" lang="fr-FR" sz="4400" spc="-1" strike="noStrike">
              <a:solidFill>
                <a:srgbClr val="000000"/>
              </a:solidFill>
              <a:latin typeface="Arial"/>
            </a:endParaRPr>
          </a:p>
        </p:txBody>
      </p:sp>
      <p:sp>
        <p:nvSpPr>
          <p:cNvPr id="19" name="PlaceHolder 2"/>
          <p:cNvSpPr>
            <a:spLocks noGrp="1"/>
          </p:cNvSpPr>
          <p:nvPr>
            <p:ph/>
          </p:nvPr>
        </p:nvSpPr>
        <p:spPr>
          <a:xfrm>
            <a:off x="504000" y="1769040"/>
            <a:ext cx="4426920" cy="43844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20" name="PlaceHolder 3"/>
          <p:cNvSpPr>
            <a:spLocks noGrp="1"/>
          </p:cNvSpPr>
          <p:nvPr>
            <p:ph/>
          </p:nvPr>
        </p:nvSpPr>
        <p:spPr>
          <a:xfrm>
            <a:off x="5152680" y="1769040"/>
            <a:ext cx="4426920" cy="20912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21" name="PlaceHolder 4"/>
          <p:cNvSpPr>
            <a:spLocks noGrp="1"/>
          </p:cNvSpPr>
          <p:nvPr>
            <p:ph/>
          </p:nvPr>
        </p:nvSpPr>
        <p:spPr>
          <a:xfrm>
            <a:off x="5152680" y="4059360"/>
            <a:ext cx="4426920" cy="20912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6" name="PlaceHolder 5"/>
          <p:cNvSpPr>
            <a:spLocks noGrp="1"/>
          </p:cNvSpPr>
          <p:nvPr>
            <p:ph type="ftr" idx="2"/>
          </p:nvPr>
        </p:nvSpPr>
        <p:spPr/>
        <p:txBody>
          <a:bodyPr/>
          <a:p>
            <a:r>
              <a:t>Footer</a:t>
            </a:r>
          </a:p>
        </p:txBody>
      </p:sp>
      <p:sp>
        <p:nvSpPr>
          <p:cNvPr id="7" name="PlaceHolder 6"/>
          <p:cNvSpPr>
            <a:spLocks noGrp="1"/>
          </p:cNvSpPr>
          <p:nvPr>
            <p:ph type="sldNum" idx="3"/>
          </p:nvPr>
        </p:nvSpPr>
        <p:spPr/>
        <p:txBody>
          <a:bodyPr/>
          <a:p>
            <a:fld id="{8BA75771-C2C0-4AC1-B805-95CDE97E7345}" type="slidenum">
              <a:t>&lt;#&gt;</a:t>
            </a:fld>
          </a:p>
        </p:txBody>
      </p:sp>
      <p:sp>
        <p:nvSpPr>
          <p:cNvPr id="8" name="PlaceHolder 7"/>
          <p:cNvSpPr>
            <a:spLocks noGrp="1"/>
          </p:cNvSpPr>
          <p:nvPr>
            <p:ph type="dt" idx="1"/>
          </p:nvPr>
        </p:nvSpPr>
        <p:spPr/>
        <p:txBody>
          <a:bodyPr/>
          <a:p>
            <a:r>
              <a:rPr lang="fr"/>
              <a:t/>
            </a: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504000" y="301320"/>
            <a:ext cx="9071640" cy="1262160"/>
          </a:xfrm>
          <a:prstGeom prst="rect">
            <a:avLst/>
          </a:prstGeom>
          <a:noFill/>
          <a:ln w="0">
            <a:noFill/>
          </a:ln>
        </p:spPr>
        <p:txBody>
          <a:bodyPr lIns="0" rIns="0" tIns="0" bIns="0" anchor="ctr">
            <a:noAutofit/>
          </a:bodyPr>
          <a:p>
            <a:pPr algn="ctr">
              <a:buNone/>
            </a:pPr>
            <a:endParaRPr b="0" lang="fr-FR" sz="4400" spc="-1" strike="noStrike">
              <a:solidFill>
                <a:srgbClr val="000000"/>
              </a:solidFill>
              <a:latin typeface="Arial"/>
            </a:endParaRPr>
          </a:p>
        </p:txBody>
      </p:sp>
      <p:sp>
        <p:nvSpPr>
          <p:cNvPr id="23" name="PlaceHolder 2"/>
          <p:cNvSpPr>
            <a:spLocks noGrp="1"/>
          </p:cNvSpPr>
          <p:nvPr>
            <p:ph/>
          </p:nvPr>
        </p:nvSpPr>
        <p:spPr>
          <a:xfrm>
            <a:off x="504000" y="1769040"/>
            <a:ext cx="4426920" cy="20912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24" name="PlaceHolder 3"/>
          <p:cNvSpPr>
            <a:spLocks noGrp="1"/>
          </p:cNvSpPr>
          <p:nvPr>
            <p:ph/>
          </p:nvPr>
        </p:nvSpPr>
        <p:spPr>
          <a:xfrm>
            <a:off x="5152680" y="1769040"/>
            <a:ext cx="4426920" cy="20912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25" name="PlaceHolder 4"/>
          <p:cNvSpPr>
            <a:spLocks noGrp="1"/>
          </p:cNvSpPr>
          <p:nvPr>
            <p:ph/>
          </p:nvPr>
        </p:nvSpPr>
        <p:spPr>
          <a:xfrm>
            <a:off x="504000" y="4059360"/>
            <a:ext cx="9071640" cy="2091240"/>
          </a:xfrm>
          <a:prstGeom prst="rect">
            <a:avLst/>
          </a:prstGeom>
          <a:noFill/>
          <a:ln w="0">
            <a:noFill/>
          </a:ln>
        </p:spPr>
        <p:txBody>
          <a:bodyPr lIns="0" rIns="0" tIns="0" bIns="0" anchor="t">
            <a:normAutofit/>
          </a:bodyPr>
          <a:p>
            <a:endParaRPr b="0" lang="fr-FR" sz="3200" spc="-1" strike="noStrike">
              <a:solidFill>
                <a:srgbClr val="000000"/>
              </a:solidFill>
              <a:latin typeface="Arial"/>
            </a:endParaRPr>
          </a:p>
        </p:txBody>
      </p:sp>
      <p:sp>
        <p:nvSpPr>
          <p:cNvPr id="6" name="PlaceHolder 5"/>
          <p:cNvSpPr>
            <a:spLocks noGrp="1"/>
          </p:cNvSpPr>
          <p:nvPr>
            <p:ph type="ftr" idx="2"/>
          </p:nvPr>
        </p:nvSpPr>
        <p:spPr/>
        <p:txBody>
          <a:bodyPr/>
          <a:p>
            <a:r>
              <a:t>Footer</a:t>
            </a:r>
          </a:p>
        </p:txBody>
      </p:sp>
      <p:sp>
        <p:nvSpPr>
          <p:cNvPr id="7" name="PlaceHolder 6"/>
          <p:cNvSpPr>
            <a:spLocks noGrp="1"/>
          </p:cNvSpPr>
          <p:nvPr>
            <p:ph type="sldNum" idx="3"/>
          </p:nvPr>
        </p:nvSpPr>
        <p:spPr/>
        <p:txBody>
          <a:bodyPr/>
          <a:p>
            <a:fld id="{A3038A5E-CEE8-4897-A648-B16084D3A8A9}" type="slidenum">
              <a:t>&lt;#&gt;</a:t>
            </a:fld>
          </a:p>
        </p:txBody>
      </p:sp>
      <p:sp>
        <p:nvSpPr>
          <p:cNvPr id="8" name="PlaceHolder 7"/>
          <p:cNvSpPr>
            <a:spLocks noGrp="1"/>
          </p:cNvSpPr>
          <p:nvPr>
            <p:ph type="dt" idx="1"/>
          </p:nvPr>
        </p:nvSpPr>
        <p:spPr/>
        <p:txBody>
          <a:bodyPr/>
          <a:p>
            <a:r>
              <a:rPr lang="fr"/>
              <a:t/>
            </a: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0" name="PlaceHolder 1"/>
          <p:cNvSpPr>
            <a:spLocks noGrp="1"/>
          </p:cNvSpPr>
          <p:nvPr>
            <p:ph type="title"/>
          </p:nvPr>
        </p:nvSpPr>
        <p:spPr>
          <a:xfrm>
            <a:off x="504000" y="301320"/>
            <a:ext cx="9071640" cy="1262160"/>
          </a:xfrm>
          <a:prstGeom prst="rect">
            <a:avLst/>
          </a:prstGeom>
          <a:noFill/>
          <a:ln w="0">
            <a:noFill/>
          </a:ln>
        </p:spPr>
        <p:txBody>
          <a:bodyPr lIns="0" rIns="0" tIns="0" bIns="0" anchor="ctr">
            <a:noAutofit/>
          </a:bodyPr>
          <a:p>
            <a:pPr algn="ctr">
              <a:buNone/>
            </a:pPr>
            <a:r>
              <a:rPr b="0" lang="fr-FR" sz="4400" spc="-1" strike="noStrike">
                <a:solidFill>
                  <a:srgbClr val="000000"/>
                </a:solidFill>
                <a:latin typeface="Arial"/>
              </a:rPr>
              <a:t>Cliquez pour éditer le format du texte-titre</a:t>
            </a:r>
            <a:endParaRPr b="0" lang="fr-FR" sz="4400" spc="-1" strike="noStrike">
              <a:solidFill>
                <a:srgbClr val="000000"/>
              </a:solidFill>
              <a:latin typeface="Arial"/>
            </a:endParaRPr>
          </a:p>
        </p:txBody>
      </p:sp>
      <p:sp>
        <p:nvSpPr>
          <p:cNvPr id="1" name="PlaceHolder 2"/>
          <p:cNvSpPr>
            <a:spLocks noGrp="1"/>
          </p:cNvSpPr>
          <p:nvPr>
            <p:ph type="body"/>
          </p:nvPr>
        </p:nvSpPr>
        <p:spPr>
          <a:xfrm>
            <a:off x="504000" y="1769040"/>
            <a:ext cx="9071640" cy="4384440"/>
          </a:xfrm>
          <a:prstGeom prst="rect">
            <a:avLst/>
          </a:prstGeom>
          <a:noFill/>
          <a:ln w="0">
            <a:noFill/>
          </a:ln>
        </p:spPr>
        <p:txBody>
          <a:bodyPr lIns="0" rIns="0" tIns="0" bIns="0" anchor="t">
            <a:normAutofit/>
          </a:bodyPr>
          <a:p>
            <a:pPr marL="432000" indent="-324000">
              <a:spcAft>
                <a:spcPts val="1417"/>
              </a:spcAft>
              <a:buClr>
                <a:srgbClr val="000000"/>
              </a:buClr>
              <a:buSzPct val="45000"/>
              <a:buFont typeface="Wingdings" charset="2"/>
              <a:buChar char=""/>
            </a:pPr>
            <a:r>
              <a:rPr b="0" lang="fr-FR" sz="3200" spc="-1" strike="noStrike">
                <a:solidFill>
                  <a:srgbClr val="000000"/>
                </a:solidFill>
                <a:latin typeface="Arial"/>
              </a:rPr>
              <a:t>Cliquez pour éditer le format du plan de texte</a:t>
            </a:r>
            <a:endParaRPr b="0" lang="fr-FR" sz="3200" spc="-1" strike="noStrike">
              <a:solidFill>
                <a:srgbClr val="000000"/>
              </a:solidFill>
              <a:latin typeface="Arial"/>
            </a:endParaRPr>
          </a:p>
          <a:p>
            <a:pPr lvl="1" marL="864000" indent="-324000">
              <a:spcAft>
                <a:spcPts val="1134"/>
              </a:spcAft>
              <a:buClr>
                <a:srgbClr val="000000"/>
              </a:buClr>
              <a:buSzPct val="75000"/>
              <a:buFont typeface="Symbol" charset="2"/>
              <a:buChar char=""/>
            </a:pPr>
            <a:r>
              <a:rPr b="0" lang="fr-FR" sz="2800" spc="-1" strike="noStrike">
                <a:solidFill>
                  <a:srgbClr val="000000"/>
                </a:solidFill>
                <a:latin typeface="Arial"/>
              </a:rPr>
              <a:t>Second niveau de plan</a:t>
            </a:r>
            <a:endParaRPr b="0" lang="fr-FR" sz="2800" spc="-1" strike="noStrike">
              <a:solidFill>
                <a:srgbClr val="000000"/>
              </a:solidFill>
              <a:latin typeface="Arial"/>
            </a:endParaRPr>
          </a:p>
          <a:p>
            <a:pPr lvl="2" marL="1296000" indent="-288000">
              <a:spcAft>
                <a:spcPts val="850"/>
              </a:spcAft>
              <a:buClr>
                <a:srgbClr val="000000"/>
              </a:buClr>
              <a:buSzPct val="45000"/>
              <a:buFont typeface="Wingdings" charset="2"/>
              <a:buChar char=""/>
            </a:pPr>
            <a:r>
              <a:rPr b="0" lang="fr-FR" sz="2400" spc="-1" strike="noStrike">
                <a:solidFill>
                  <a:srgbClr val="000000"/>
                </a:solidFill>
                <a:latin typeface="Arial"/>
              </a:rPr>
              <a:t>Troisième niveau de plan</a:t>
            </a:r>
            <a:endParaRPr b="0" lang="fr-FR" sz="2400" spc="-1" strike="noStrike">
              <a:solidFill>
                <a:srgbClr val="000000"/>
              </a:solidFill>
              <a:latin typeface="Arial"/>
            </a:endParaRPr>
          </a:p>
          <a:p>
            <a:pPr lvl="3" marL="1728000" indent="-216000">
              <a:spcAft>
                <a:spcPts val="567"/>
              </a:spcAft>
              <a:buClr>
                <a:srgbClr val="000000"/>
              </a:buClr>
              <a:buSzPct val="75000"/>
              <a:buFont typeface="Symbol" charset="2"/>
              <a:buChar char=""/>
            </a:pPr>
            <a:r>
              <a:rPr b="0" lang="fr-FR" sz="2000" spc="-1" strike="noStrike">
                <a:solidFill>
                  <a:srgbClr val="000000"/>
                </a:solidFill>
                <a:latin typeface="Arial"/>
              </a:rPr>
              <a:t>Quatrième niveau de plan</a:t>
            </a:r>
            <a:endParaRPr b="0" lang="fr-FR" sz="2000" spc="-1" strike="noStrike">
              <a:solidFill>
                <a:srgbClr val="000000"/>
              </a:solidFill>
              <a:latin typeface="Arial"/>
            </a:endParaRPr>
          </a:p>
          <a:p>
            <a:pPr lvl="4" marL="2160000" indent="-216000">
              <a:spcAft>
                <a:spcPts val="283"/>
              </a:spcAft>
              <a:buClr>
                <a:srgbClr val="000000"/>
              </a:buClr>
              <a:buSzPct val="45000"/>
              <a:buFont typeface="Wingdings" charset="2"/>
              <a:buChar char=""/>
            </a:pPr>
            <a:r>
              <a:rPr b="0" lang="fr-FR" sz="2000" spc="-1" strike="noStrike">
                <a:solidFill>
                  <a:srgbClr val="000000"/>
                </a:solidFill>
                <a:latin typeface="Arial"/>
              </a:rPr>
              <a:t>Cinquième niveau de plan</a:t>
            </a:r>
            <a:endParaRPr b="0" lang="fr-FR" sz="2000" spc="-1" strike="noStrike">
              <a:solidFill>
                <a:srgbClr val="000000"/>
              </a:solidFill>
              <a:latin typeface="Arial"/>
            </a:endParaRPr>
          </a:p>
          <a:p>
            <a:pPr lvl="5" marL="2592000" indent="-216000">
              <a:spcAft>
                <a:spcPts val="283"/>
              </a:spcAft>
              <a:buClr>
                <a:srgbClr val="000000"/>
              </a:buClr>
              <a:buSzPct val="45000"/>
              <a:buFont typeface="Wingdings" charset="2"/>
              <a:buChar char=""/>
            </a:pPr>
            <a:r>
              <a:rPr b="0" lang="fr-FR" sz="2000" spc="-1" strike="noStrike">
                <a:solidFill>
                  <a:srgbClr val="000000"/>
                </a:solidFill>
                <a:latin typeface="Arial"/>
              </a:rPr>
              <a:t>Sixième niveau de plan</a:t>
            </a:r>
            <a:endParaRPr b="0" lang="fr-FR" sz="2000" spc="-1" strike="noStrike">
              <a:solidFill>
                <a:srgbClr val="000000"/>
              </a:solidFill>
              <a:latin typeface="Arial"/>
            </a:endParaRPr>
          </a:p>
          <a:p>
            <a:pPr lvl="6" marL="3024000" indent="-216000">
              <a:spcAft>
                <a:spcPts val="283"/>
              </a:spcAft>
              <a:buClr>
                <a:srgbClr val="000000"/>
              </a:buClr>
              <a:buSzPct val="45000"/>
              <a:buFont typeface="Wingdings" charset="2"/>
              <a:buChar char=""/>
            </a:pPr>
            <a:r>
              <a:rPr b="0" lang="fr-FR" sz="2000" spc="-1" strike="noStrike">
                <a:solidFill>
                  <a:srgbClr val="000000"/>
                </a:solidFill>
                <a:latin typeface="Arial"/>
              </a:rPr>
              <a:t>Septième niveau de plan</a:t>
            </a:r>
            <a:endParaRPr b="0" lang="fr-FR" sz="2000" spc="-1" strike="noStrike">
              <a:solidFill>
                <a:srgbClr val="000000"/>
              </a:solidFill>
              <a:latin typeface="Arial"/>
            </a:endParaRPr>
          </a:p>
        </p:txBody>
      </p:sp>
      <p:sp>
        <p:nvSpPr>
          <p:cNvPr id="2" name="PlaceHolder 3"/>
          <p:cNvSpPr>
            <a:spLocks noGrp="1"/>
          </p:cNvSpPr>
          <p:nvPr>
            <p:ph type="dt" idx="1"/>
          </p:nvPr>
        </p:nvSpPr>
        <p:spPr>
          <a:xfrm>
            <a:off x="504000" y="6887160"/>
            <a:ext cx="2348280" cy="521280"/>
          </a:xfrm>
          <a:prstGeom prst="rect">
            <a:avLst/>
          </a:prstGeom>
          <a:noFill/>
          <a:ln w="0">
            <a:noFill/>
          </a:ln>
        </p:spPr>
        <p:txBody>
          <a:bodyPr lIns="0" rIns="0" tIns="0" bIns="0" anchor="t">
            <a:noAutofit/>
          </a:bodyPr>
          <a:lstStyle>
            <a:lvl1pPr>
              <a:defRPr b="0" lang="fr-FR" sz="1400" spc="-1" strike="noStrike">
                <a:solidFill>
                  <a:srgbClr val="000000"/>
                </a:solidFill>
                <a:latin typeface="Times New Roman"/>
              </a:defRPr>
            </a:lvl1pPr>
          </a:lstStyle>
          <a:p>
            <a:r>
              <a:rPr b="0" lang="fr-FR" sz="1400" spc="-1" strike="noStrike">
                <a:solidFill>
                  <a:srgbClr val="000000"/>
                </a:solidFill>
                <a:latin typeface="Times New Roman"/>
              </a:rPr>
              <a:t>&lt;date/heure&gt;</a:t>
            </a:r>
            <a:endParaRPr b="0" lang="fr-FR" sz="1400" spc="-1" strike="noStrike">
              <a:solidFill>
                <a:srgbClr val="000000"/>
              </a:solidFill>
              <a:latin typeface="Times New Roman"/>
            </a:endParaRPr>
          </a:p>
        </p:txBody>
      </p:sp>
      <p:sp>
        <p:nvSpPr>
          <p:cNvPr id="3" name="PlaceHolder 4"/>
          <p:cNvSpPr>
            <a:spLocks noGrp="1"/>
          </p:cNvSpPr>
          <p:nvPr>
            <p:ph type="ftr" idx="2"/>
          </p:nvPr>
        </p:nvSpPr>
        <p:spPr>
          <a:xfrm>
            <a:off x="3447360" y="6887160"/>
            <a:ext cx="3195000" cy="521280"/>
          </a:xfrm>
          <a:prstGeom prst="rect">
            <a:avLst/>
          </a:prstGeom>
          <a:noFill/>
          <a:ln w="0">
            <a:noFill/>
          </a:ln>
        </p:spPr>
        <p:txBody>
          <a:bodyPr lIns="0" rIns="0" tIns="0" bIns="0" anchor="t">
            <a:noAutofit/>
          </a:bodyPr>
          <a:lstStyle>
            <a:lvl1pPr algn="ctr">
              <a:buNone/>
              <a:defRPr b="0" lang="fr-FR" sz="1400" spc="-1" strike="noStrike">
                <a:solidFill>
                  <a:srgbClr val="000000"/>
                </a:solidFill>
                <a:latin typeface="Times New Roman"/>
              </a:defRPr>
            </a:lvl1pPr>
          </a:lstStyle>
          <a:p>
            <a:pPr algn="ctr">
              <a:buNone/>
            </a:pPr>
            <a:r>
              <a:rPr b="0" lang="fr-FR" sz="1400" spc="-1" strike="noStrike">
                <a:solidFill>
                  <a:srgbClr val="000000"/>
                </a:solidFill>
                <a:latin typeface="Times New Roman"/>
              </a:rPr>
              <a:t>&lt;pied de page&gt;</a:t>
            </a:r>
            <a:endParaRPr b="0" lang="fr-FR" sz="1400" spc="-1" strike="noStrike">
              <a:solidFill>
                <a:srgbClr val="000000"/>
              </a:solidFill>
              <a:latin typeface="Times New Roman"/>
            </a:endParaRPr>
          </a:p>
        </p:txBody>
      </p:sp>
      <p:sp>
        <p:nvSpPr>
          <p:cNvPr id="4" name="PlaceHolder 5"/>
          <p:cNvSpPr>
            <a:spLocks noGrp="1"/>
          </p:cNvSpPr>
          <p:nvPr>
            <p:ph type="sldNum" idx="3"/>
          </p:nvPr>
        </p:nvSpPr>
        <p:spPr>
          <a:xfrm>
            <a:off x="7227360" y="6887160"/>
            <a:ext cx="2348280" cy="521280"/>
          </a:xfrm>
          <a:prstGeom prst="rect">
            <a:avLst/>
          </a:prstGeom>
          <a:noFill/>
          <a:ln w="0">
            <a:noFill/>
          </a:ln>
        </p:spPr>
        <p:txBody>
          <a:bodyPr lIns="0" rIns="0" tIns="0" bIns="0" anchor="t">
            <a:noAutofit/>
          </a:bodyPr>
          <a:lstStyle>
            <a:lvl1pPr algn="r">
              <a:buNone/>
              <a:defRPr b="0" lang="fr-FR" sz="1400" spc="-1" strike="noStrike">
                <a:solidFill>
                  <a:srgbClr val="000000"/>
                </a:solidFill>
                <a:latin typeface="Times New Roman"/>
              </a:defRPr>
            </a:lvl1pPr>
          </a:lstStyle>
          <a:p>
            <a:pPr algn="r">
              <a:buNone/>
            </a:pPr>
            <a:fld id="{43AECFAC-83A9-4AA3-BAC5-2500A72A65BF}" type="slidenum">
              <a:rPr b="0" lang="fr-FR" sz="1400" spc="-1" strike="noStrike">
                <a:solidFill>
                  <a:srgbClr val="000000"/>
                </a:solidFill>
                <a:latin typeface="Times New Roman"/>
              </a:rPr>
              <a:t>&lt;numéro&gt;</a:t>
            </a:fld>
            <a:endParaRPr b="0" lang="fr-FR" sz="1400" spc="-1" strike="noStrike">
              <a:solidFill>
                <a:srgbClr val="000000"/>
              </a:solidFill>
              <a:latin typeface="Times New Roman"/>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3.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3.xml"/>
</Relationships>
</file>

<file path=ppt/slides/_rels/slide11.xml.rels><?xml version="1.0" encoding="UTF-8"?>
<Relationships xmlns="http://schemas.openxmlformats.org/package/2006/relationships"><Relationship Id="rId1" Type="http://schemas.openxmlformats.org/officeDocument/2006/relationships/slideLayout" Target="../slideLayouts/slideLayout3.xml"/>
</Relationships>
</file>

<file path=ppt/slides/_rels/slide12.xml.rels><?xml version="1.0" encoding="UTF-8"?>
<Relationships xmlns="http://schemas.openxmlformats.org/package/2006/relationships"><Relationship Id="rId1" Type="http://schemas.openxmlformats.org/officeDocument/2006/relationships/slideLayout" Target="../slideLayouts/slideLayout3.xml"/>
</Relationships>
</file>

<file path=ppt/slides/_rels/slide13.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3.xml"/>
</Relationships>
</file>

<file path=ppt/slides/_rels/slide14.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3.xml"/>
</Relationships>
</file>

<file path=ppt/slides/_rels/slide15.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3.xml"/>
</Relationships>
</file>

<file path=ppt/slides/_rels/slide16.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3.xml"/>
</Relationships>
</file>

<file path=ppt/slides/_rels/slide17.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3.xml"/>
</Relationships>
</file>

<file path=ppt/slides/_rels/slide18.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slideLayout" Target="../slideLayouts/slideLayout3.xml"/>
</Relationships>
</file>

<file path=ppt/slides/_rels/slide19.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image" Target="../media/image8.png"/><Relationship Id="rId3" Type="http://schemas.openxmlformats.org/officeDocument/2006/relationships/slideLayout" Target="../slideLayouts/slideLayout3.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3.xml"/>
</Relationships>
</file>

<file path=ppt/slides/_rels/slide20.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3.xml"/>
</Relationships>
</file>

<file path=ppt/slides/_rels/slide21.xml.rels><?xml version="1.0" encoding="UTF-8"?>
<Relationships xmlns="http://schemas.openxmlformats.org/package/2006/relationships"><Relationship Id="rId1" Type="http://schemas.openxmlformats.org/officeDocument/2006/relationships/image" Target="../media/image10.png"/><Relationship Id="rId2" Type="http://schemas.openxmlformats.org/officeDocument/2006/relationships/slideLayout" Target="../slideLayouts/slideLayout3.xml"/>
</Relationships>
</file>

<file path=ppt/slides/_rels/slide22.xml.rels><?xml version="1.0" encoding="UTF-8"?>
<Relationships xmlns="http://schemas.openxmlformats.org/package/2006/relationships"><Relationship Id="rId1" Type="http://schemas.openxmlformats.org/officeDocument/2006/relationships/slideLayout" Target="../slideLayouts/slideLayout3.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3.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3.xml"/>
</Relationships>
</file>

<file path=ppt/slides/_rels/slide5.xml.rels><?xml version="1.0" encoding="UTF-8"?>
<Relationships xmlns="http://schemas.openxmlformats.org/package/2006/relationships"><Relationship Id="rId1" Type="http://schemas.openxmlformats.org/officeDocument/2006/relationships/slideLayout" Target="../slideLayouts/slideLayout3.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3.xml"/>
</Relationships>
</file>

<file path=ppt/slides/_rels/slide7.xml.rels><?xml version="1.0" encoding="UTF-8"?>
<Relationships xmlns="http://schemas.openxmlformats.org/package/2006/relationships"><Relationship Id="rId1" Type="http://schemas.openxmlformats.org/officeDocument/2006/relationships/slideLayout" Target="../slideLayouts/slideLayout3.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3.xml"/>
</Relationships>
</file>

<file path=ppt/slides/_rels/slide9.xml.rels><?xml version="1.0" encoding="UTF-8"?>
<Relationships xmlns="http://schemas.openxmlformats.org/package/2006/relationships"><Relationship Id="rId1" Type="http://schemas.openxmlformats.org/officeDocument/2006/relationships/slideLayout" Target="../slideLayouts/slideLayout3.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1" name="PlaceHolder 1"/>
          <p:cNvSpPr>
            <a:spLocks noGrp="1"/>
          </p:cNvSpPr>
          <p:nvPr>
            <p:ph type="title"/>
          </p:nvPr>
        </p:nvSpPr>
        <p:spPr>
          <a:xfrm>
            <a:off x="504000" y="301320"/>
            <a:ext cx="9071640" cy="1262160"/>
          </a:xfrm>
          <a:prstGeom prst="rect">
            <a:avLst/>
          </a:prstGeom>
          <a:noFill/>
          <a:ln w="0">
            <a:noFill/>
          </a:ln>
        </p:spPr>
        <p:txBody>
          <a:bodyPr lIns="0" rIns="0" tIns="0" bIns="0" anchor="ctr">
            <a:noAutofit/>
          </a:bodyPr>
          <a:p>
            <a:pPr algn="ctr">
              <a:buNone/>
            </a:pPr>
            <a:r>
              <a:rPr b="0" lang="fr-FR" sz="4400" spc="-1" strike="noStrike">
                <a:solidFill>
                  <a:srgbClr val="000000"/>
                </a:solidFill>
                <a:latin typeface="Arial"/>
              </a:rPr>
              <a:t>Temps - Fréquence</a:t>
            </a:r>
            <a:br>
              <a:rPr sz="4400"/>
            </a:br>
            <a:r>
              <a:rPr b="0" i="1" lang="fr-FR" sz="2400" spc="-1" strike="noStrike">
                <a:solidFill>
                  <a:srgbClr val="000000"/>
                </a:solidFill>
                <a:latin typeface="Arial"/>
              </a:rPr>
              <a:t>Partie relative au concept scientifique</a:t>
            </a:r>
            <a:endParaRPr b="0" lang="fr-FR" sz="2400" spc="-1" strike="noStrike">
              <a:solidFill>
                <a:srgbClr val="000000"/>
              </a:solidFill>
              <a:latin typeface="Arial"/>
            </a:endParaRPr>
          </a:p>
        </p:txBody>
      </p:sp>
      <p:sp>
        <p:nvSpPr>
          <p:cNvPr id="42" name=""/>
          <p:cNvSpPr txBox="1"/>
          <p:nvPr/>
        </p:nvSpPr>
        <p:spPr>
          <a:xfrm>
            <a:off x="216000" y="1563480"/>
            <a:ext cx="6540480" cy="430200"/>
          </a:xfrm>
          <a:prstGeom prst="rect">
            <a:avLst/>
          </a:prstGeom>
          <a:noFill/>
          <a:ln w="0">
            <a:noFill/>
          </a:ln>
        </p:spPr>
        <p:txBody>
          <a:bodyPr lIns="90000" rIns="90000" tIns="45000" bIns="45000" anchor="t">
            <a:noAutofit/>
          </a:bodyPr>
          <a:p>
            <a:r>
              <a:rPr b="0" lang="fr-FR" sz="2400" spc="-1" strike="noStrike" u="sng">
                <a:solidFill>
                  <a:srgbClr val="000000"/>
                </a:solidFill>
                <a:uFillTx/>
                <a:latin typeface="Arial"/>
              </a:rPr>
              <a:t>Définition du temps – Unité – Mesure du temps</a:t>
            </a:r>
            <a:endParaRPr b="0" lang="fr-FR" sz="2400" spc="-1" strike="noStrike">
              <a:solidFill>
                <a:srgbClr val="000000"/>
              </a:solidFill>
              <a:latin typeface="Arial"/>
            </a:endParaRPr>
          </a:p>
        </p:txBody>
      </p:sp>
      <p:sp>
        <p:nvSpPr>
          <p:cNvPr id="43" name=""/>
          <p:cNvSpPr txBox="1"/>
          <p:nvPr/>
        </p:nvSpPr>
        <p:spPr>
          <a:xfrm>
            <a:off x="50760" y="2052000"/>
            <a:ext cx="9885240" cy="4185720"/>
          </a:xfrm>
          <a:prstGeom prst="rect">
            <a:avLst/>
          </a:prstGeom>
          <a:noFill/>
          <a:ln w="0">
            <a:noFill/>
          </a:ln>
        </p:spPr>
        <p:txBody>
          <a:bodyPr lIns="90000" rIns="90000" tIns="45000" bIns="45000" anchor="t">
            <a:noAutofit/>
          </a:bodyPr>
          <a:p>
            <a:r>
              <a:rPr b="0" lang="fr-FR" sz="1800" spc="-1" strike="noStrike">
                <a:solidFill>
                  <a:srgbClr val="000000"/>
                </a:solidFill>
                <a:latin typeface="Arial"/>
              </a:rPr>
              <a:t>Avant 1960, l’unité de temps, la seconde, était définie comme la </a:t>
            </a:r>
            <a:r>
              <a:rPr b="0" lang="fr-FR" sz="1800" spc="-1" strike="noStrike">
                <a:solidFill>
                  <a:srgbClr val="c9211e"/>
                </a:solidFill>
                <a:latin typeface="Arial"/>
              </a:rPr>
              <a:t>fraction 1/86 400 du jour solaire moyen</a:t>
            </a:r>
            <a:r>
              <a:rPr b="0" lang="fr-FR" sz="1800" spc="-1" strike="noStrike">
                <a:solidFill>
                  <a:srgbClr val="000000"/>
                </a:solidFill>
                <a:latin typeface="Arial"/>
              </a:rPr>
              <a:t>. La définition exacte du « jour solaire moyen » était laissée aux astronomes. Toutefois, les observations ont montré que cette définition n’était pas satisfaisante du fait des irrégularités de la rotation de la Terre. Pour donner plus de précision à la définition de l’unité de temps, la CGPM à sa 11e réunion (1960, Résolution 9 ; CR, 86) approuva une définition, donnée par l’Union astronomique internationale, qui était fondée sur l’</a:t>
            </a:r>
            <a:r>
              <a:rPr b="0" lang="fr-FR" sz="1800" spc="-1" strike="noStrike">
                <a:solidFill>
                  <a:srgbClr val="c9211e"/>
                </a:solidFill>
                <a:latin typeface="Arial"/>
              </a:rPr>
              <a:t>année tropique 1900.</a:t>
            </a:r>
            <a:r>
              <a:rPr b="0" lang="fr-FR" sz="1800" spc="-1" strike="noStrike">
                <a:solidFill>
                  <a:srgbClr val="000000"/>
                </a:solidFill>
                <a:latin typeface="Arial"/>
              </a:rPr>
              <a:t> Cependant, les recherches </a:t>
            </a:r>
            <a:r>
              <a:rPr b="0" lang="fr-FR" sz="1800" spc="-1" strike="noStrike">
                <a:solidFill>
                  <a:srgbClr val="000000"/>
                </a:solidFill>
                <a:latin typeface="Arial"/>
              </a:rPr>
              <a:t>expérimentales a</a:t>
            </a:r>
            <a:r>
              <a:rPr b="0" lang="fr-FR" sz="1800" spc="-1" strike="noStrike">
                <a:solidFill>
                  <a:srgbClr val="000000"/>
                </a:solidFill>
                <a:latin typeface="Arial"/>
              </a:rPr>
              <a:t>vaient déjà montré qu’un étalon atomique de temps, fondé sur une transition entre deux niveaux d’énergie d’un atome ou d’une molécule, pourrait être réalisé et reproduit avec une exactitude beaucoup plus élevée. Considérant qu’une définition de haute précision de l’unité de temps était indispensable pour la science et la technologie, la CGPM à sa 13e réunion (1967-1968, Résolution 1 ; CR, 103 et Metrologia, 1968, 4, 43) choisit une nouvelle définition de la seconde fondée sur la </a:t>
            </a:r>
            <a:r>
              <a:rPr b="0" lang="fr-FR" sz="1800" spc="-1" strike="noStrike">
                <a:solidFill>
                  <a:srgbClr val="c9211e"/>
                </a:solidFill>
                <a:latin typeface="Arial"/>
              </a:rPr>
              <a:t>fréquence de la transition hyperfine de l’état fondamental de l’atome de césium 133</a:t>
            </a:r>
            <a:r>
              <a:rPr b="0" lang="fr-FR" sz="1800" spc="-1" strike="noStrike">
                <a:solidFill>
                  <a:srgbClr val="000000"/>
                </a:solidFill>
                <a:latin typeface="Arial"/>
              </a:rPr>
              <a:t>. Une nouvelle formulation plus précise de cette même définition, fondée désormais sur une valeur numérique fixée de la fréquence de la transition hyperfine de l’état fondamental de l’atome de césium 133 non perturbé, ΔCs a été adoptée par la CGPM à sa 26e réunion (2018) dans sa Résolution 1.</a:t>
            </a:r>
            <a:endParaRPr b="0" lang="fr-FR" sz="1800" spc="-1" strike="noStrike">
              <a:solidFill>
                <a:srgbClr val="000000"/>
              </a:solidFill>
              <a:latin typeface="Arial"/>
            </a:endParaRPr>
          </a:p>
        </p:txBody>
      </p:sp>
      <p:sp>
        <p:nvSpPr>
          <p:cNvPr id="44" name=""/>
          <p:cNvSpPr txBox="1"/>
          <p:nvPr/>
        </p:nvSpPr>
        <p:spPr>
          <a:xfrm>
            <a:off x="-39240" y="6319440"/>
            <a:ext cx="10172160" cy="1114200"/>
          </a:xfrm>
          <a:prstGeom prst="rect">
            <a:avLst/>
          </a:prstGeom>
          <a:noFill/>
          <a:ln w="0">
            <a:noFill/>
          </a:ln>
        </p:spPr>
        <p:txBody>
          <a:bodyPr lIns="90000" rIns="90000" tIns="45000" bIns="45000" anchor="t">
            <a:noAutofit/>
          </a:bodyPr>
          <a:p>
            <a:r>
              <a:rPr b="1" lang="fr-FR" sz="1800" spc="-1" strike="noStrike">
                <a:solidFill>
                  <a:srgbClr val="000000"/>
                </a:solidFill>
                <a:latin typeface="Arial"/>
              </a:rPr>
              <a:t>La seconde, symbole s, est l’unité de temps du SI. Elle est définie en prenant la valeur numérique fixée de la fréquence du césium, ΔνCs, la fréquence de la transition hyperfine de l’état fondamental de l’atome de césium 133 non perturbé, égale à 9 192 631 770 lorsqu’elle est exprimée en Hz, unité égale à s</a:t>
            </a:r>
            <a:r>
              <a:rPr b="1" lang="fr-FR" sz="1800" spc="-1" strike="noStrike" baseline="33000">
                <a:solidFill>
                  <a:srgbClr val="000000"/>
                </a:solidFill>
                <a:latin typeface="Arial"/>
              </a:rPr>
              <a:t>–1</a:t>
            </a:r>
            <a:r>
              <a:rPr b="1" lang="fr-FR" sz="1800" spc="-1" strike="noStrike">
                <a:solidFill>
                  <a:srgbClr val="000000"/>
                </a:solidFill>
                <a:latin typeface="Arial"/>
              </a:rPr>
              <a:t>.</a:t>
            </a:r>
            <a:endParaRPr b="0" lang="fr-FR" sz="18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8" name="PlaceHolder 1"/>
          <p:cNvSpPr>
            <a:spLocks noGrp="1"/>
          </p:cNvSpPr>
          <p:nvPr>
            <p:ph type="title"/>
          </p:nvPr>
        </p:nvSpPr>
        <p:spPr>
          <a:xfrm>
            <a:off x="505080" y="301320"/>
            <a:ext cx="9071640" cy="1262160"/>
          </a:xfrm>
          <a:prstGeom prst="rect">
            <a:avLst/>
          </a:prstGeom>
          <a:noFill/>
          <a:ln w="0">
            <a:noFill/>
          </a:ln>
        </p:spPr>
        <p:txBody>
          <a:bodyPr lIns="0" rIns="0" tIns="0" bIns="0" anchor="ctr">
            <a:noAutofit/>
          </a:bodyPr>
          <a:p>
            <a:pPr algn="ctr">
              <a:buNone/>
            </a:pPr>
            <a:r>
              <a:rPr b="0" lang="fr-FR" sz="4400" spc="-1" strike="noStrike">
                <a:solidFill>
                  <a:srgbClr val="000000"/>
                </a:solidFill>
                <a:latin typeface="Arial"/>
              </a:rPr>
              <a:t>Temps - Fréquence</a:t>
            </a:r>
            <a:br>
              <a:rPr sz="4400"/>
            </a:br>
            <a:r>
              <a:rPr b="0" i="1" lang="fr-FR" sz="2400" spc="-1" strike="noStrike">
                <a:solidFill>
                  <a:srgbClr val="000000"/>
                </a:solidFill>
                <a:latin typeface="Arial"/>
              </a:rPr>
              <a:t>Partie relative au concept scientifique</a:t>
            </a:r>
            <a:endParaRPr b="0" lang="fr-FR" sz="2400" spc="-1" strike="noStrike">
              <a:solidFill>
                <a:srgbClr val="000000"/>
              </a:solidFill>
              <a:latin typeface="Arial"/>
            </a:endParaRPr>
          </a:p>
        </p:txBody>
      </p:sp>
      <p:sp>
        <p:nvSpPr>
          <p:cNvPr id="89" name=""/>
          <p:cNvSpPr txBox="1"/>
          <p:nvPr/>
        </p:nvSpPr>
        <p:spPr>
          <a:xfrm>
            <a:off x="792000" y="2016000"/>
            <a:ext cx="5415840" cy="430200"/>
          </a:xfrm>
          <a:prstGeom prst="rect">
            <a:avLst/>
          </a:prstGeom>
          <a:noFill/>
          <a:ln w="0">
            <a:noFill/>
          </a:ln>
        </p:spPr>
        <p:txBody>
          <a:bodyPr lIns="90000" rIns="90000" tIns="45000" bIns="45000" anchor="t">
            <a:noAutofit/>
          </a:bodyPr>
          <a:p>
            <a:r>
              <a:rPr b="0" lang="fr-FR" sz="2400" spc="-1" strike="noStrike" u="sng">
                <a:solidFill>
                  <a:srgbClr val="000000"/>
                </a:solidFill>
                <a:uFillTx/>
                <a:latin typeface="Arial"/>
              </a:rPr>
              <a:t>Des ordres de grandeur de fréquences</a:t>
            </a:r>
            <a:endParaRPr b="0" lang="fr-FR" sz="2400" spc="-1" strike="noStrike">
              <a:solidFill>
                <a:srgbClr val="000000"/>
              </a:solidFill>
              <a:latin typeface="Arial"/>
            </a:endParaRPr>
          </a:p>
        </p:txBody>
      </p:sp>
      <p:sp>
        <p:nvSpPr>
          <p:cNvPr id="90" name=""/>
          <p:cNvSpPr txBox="1"/>
          <p:nvPr/>
        </p:nvSpPr>
        <p:spPr>
          <a:xfrm>
            <a:off x="5153760" y="6841800"/>
            <a:ext cx="4350240" cy="430200"/>
          </a:xfrm>
          <a:prstGeom prst="rect">
            <a:avLst/>
          </a:prstGeom>
          <a:noFill/>
          <a:ln w="0">
            <a:noFill/>
          </a:ln>
        </p:spPr>
        <p:txBody>
          <a:bodyPr lIns="90000" rIns="90000" tIns="45000" bIns="45000" anchor="t">
            <a:noAutofit/>
          </a:bodyPr>
          <a:p>
            <a:r>
              <a:rPr b="0" lang="fr-FR" sz="2400" spc="-1" strike="noStrike">
                <a:solidFill>
                  <a:srgbClr val="000000"/>
                </a:solidFill>
                <a:latin typeface="Arial"/>
              </a:rPr>
              <a:t>le spectre électromagnétique ?</a:t>
            </a:r>
            <a:endParaRPr b="0" lang="fr-FR" sz="2400" spc="-1" strike="noStrike">
              <a:solidFill>
                <a:srgbClr val="000000"/>
              </a:solidFill>
              <a:latin typeface="Arial"/>
            </a:endParaRPr>
          </a:p>
        </p:txBody>
      </p:sp>
      <p:sp>
        <p:nvSpPr>
          <p:cNvPr id="91" name=""/>
          <p:cNvSpPr/>
          <p:nvPr/>
        </p:nvSpPr>
        <p:spPr>
          <a:xfrm>
            <a:off x="288000" y="3960000"/>
            <a:ext cx="9432000" cy="0"/>
          </a:xfrm>
          <a:prstGeom prst="line">
            <a:avLst/>
          </a:prstGeom>
          <a:ln w="0">
            <a:solidFill>
              <a:srgbClr val="000000"/>
            </a:solidFill>
            <a:tailEnd len="med" type="triangle" w="med"/>
          </a:ln>
        </p:spPr>
        <p:style>
          <a:lnRef idx="0"/>
          <a:fillRef idx="0"/>
          <a:effectRef idx="0"/>
          <a:fontRef idx="minor"/>
        </p:style>
        <p:txBody>
          <a:bodyPr lIns="90000" rIns="90000" tIns="-45000" bIns="-45000" anchor="ctr">
            <a:noAutofit/>
          </a:bodyPr>
          <a:p>
            <a:endParaRPr b="0" lang="fr-FR" sz="2400" spc="-1" strike="noStrike">
              <a:solidFill>
                <a:srgbClr val="000000"/>
              </a:solidFill>
              <a:latin typeface="Arial"/>
            </a:endParaRPr>
          </a:p>
        </p:txBody>
      </p:sp>
      <p:sp>
        <p:nvSpPr>
          <p:cNvPr id="92" name=""/>
          <p:cNvSpPr txBox="1"/>
          <p:nvPr/>
        </p:nvSpPr>
        <p:spPr>
          <a:xfrm>
            <a:off x="9288000" y="3456000"/>
            <a:ext cx="1152000" cy="504000"/>
          </a:xfrm>
          <a:prstGeom prst="rect">
            <a:avLst/>
          </a:prstGeom>
          <a:noFill/>
          <a:ln w="0">
            <a:noFill/>
          </a:ln>
        </p:spPr>
        <p:txBody>
          <a:bodyPr lIns="90000" rIns="90000" tIns="45000" bIns="45000" anchor="t">
            <a:noAutofit/>
          </a:bodyPr>
          <a:p>
            <a:r>
              <a:rPr b="0" lang="fr-FR" sz="2400" spc="-1" strike="noStrike">
                <a:solidFill>
                  <a:srgbClr val="000000"/>
                </a:solidFill>
                <a:latin typeface="Arial"/>
              </a:rPr>
              <a:t>(Hz)</a:t>
            </a:r>
            <a:endParaRPr b="0" lang="fr-FR" sz="2400" spc="-1" strike="noStrike">
              <a:solidFill>
                <a:srgbClr val="000000"/>
              </a:solidFill>
              <a:latin typeface="Arial"/>
            </a:endParaRPr>
          </a:p>
        </p:txBody>
      </p:sp>
      <p:sp>
        <p:nvSpPr>
          <p:cNvPr id="93" name=""/>
          <p:cNvSpPr/>
          <p:nvPr/>
        </p:nvSpPr>
        <p:spPr>
          <a:xfrm>
            <a:off x="1368000" y="3888000"/>
            <a:ext cx="0" cy="144000"/>
          </a:xfrm>
          <a:prstGeom prst="line">
            <a:avLst/>
          </a:prstGeom>
          <a:ln w="0">
            <a:solidFill>
              <a:srgbClr val="000000"/>
            </a:solidFill>
          </a:ln>
        </p:spPr>
        <p:style>
          <a:lnRef idx="0"/>
          <a:fillRef idx="0"/>
          <a:effectRef idx="0"/>
          <a:fontRef idx="minor"/>
        </p:style>
        <p:txBody>
          <a:bodyPr lIns="90000" rIns="90000" tIns="45000" bIns="45000" anchor="ctr">
            <a:noAutofit/>
          </a:bodyPr>
          <a:p>
            <a:endParaRPr b="0" lang="fr-FR" sz="2400" spc="-1" strike="noStrike">
              <a:solidFill>
                <a:srgbClr val="000000"/>
              </a:solidFill>
              <a:latin typeface="Arial"/>
            </a:endParaRPr>
          </a:p>
        </p:txBody>
      </p:sp>
      <p:sp>
        <p:nvSpPr>
          <p:cNvPr id="94" name=""/>
          <p:cNvSpPr txBox="1"/>
          <p:nvPr/>
        </p:nvSpPr>
        <p:spPr>
          <a:xfrm>
            <a:off x="1107000" y="4101840"/>
            <a:ext cx="621000" cy="290160"/>
          </a:xfrm>
          <a:prstGeom prst="rect">
            <a:avLst/>
          </a:prstGeom>
          <a:noFill/>
          <a:ln w="0">
            <a:noFill/>
          </a:ln>
        </p:spPr>
        <p:txBody>
          <a:bodyPr lIns="90000" rIns="90000" tIns="45000" bIns="45000" anchor="t">
            <a:noAutofit/>
          </a:bodyPr>
          <a:p>
            <a:r>
              <a:rPr b="0" lang="fr-FR" sz="1400" spc="-1" strike="noStrike">
                <a:solidFill>
                  <a:srgbClr val="000000"/>
                </a:solidFill>
                <a:latin typeface="Arial"/>
              </a:rPr>
              <a:t>3.10</a:t>
            </a:r>
            <a:r>
              <a:rPr b="0" lang="fr-FR" sz="1400" spc="-1" strike="noStrike" baseline="33000">
                <a:solidFill>
                  <a:srgbClr val="000000"/>
                </a:solidFill>
                <a:latin typeface="Arial"/>
              </a:rPr>
              <a:t>-8</a:t>
            </a:r>
            <a:endParaRPr b="0" lang="fr-FR" sz="1400" spc="-1" strike="noStrike">
              <a:solidFill>
                <a:srgbClr val="000000"/>
              </a:solidFill>
              <a:latin typeface="Arial"/>
            </a:endParaRPr>
          </a:p>
        </p:txBody>
      </p:sp>
      <p:sp>
        <p:nvSpPr>
          <p:cNvPr id="95" name=""/>
          <p:cNvSpPr txBox="1"/>
          <p:nvPr/>
        </p:nvSpPr>
        <p:spPr>
          <a:xfrm rot="5400000">
            <a:off x="1090800" y="4522680"/>
            <a:ext cx="695880" cy="290160"/>
          </a:xfrm>
          <a:prstGeom prst="rect">
            <a:avLst/>
          </a:prstGeom>
          <a:noFill/>
          <a:ln w="0">
            <a:noFill/>
          </a:ln>
        </p:spPr>
        <p:txBody>
          <a:bodyPr lIns="90000" rIns="90000" tIns="45000" bIns="45000" anchor="t">
            <a:noAutofit/>
          </a:bodyPr>
          <a:p>
            <a:r>
              <a:rPr b="0" lang="fr-FR" sz="1400" spc="-1" strike="noStrike">
                <a:solidFill>
                  <a:srgbClr val="000000"/>
                </a:solidFill>
                <a:latin typeface="Arial"/>
              </a:rPr>
              <a:t>Année</a:t>
            </a:r>
            <a:endParaRPr b="0" lang="fr-FR" sz="1400" spc="-1" strike="noStrike">
              <a:solidFill>
                <a:srgbClr val="000000"/>
              </a:solidFill>
              <a:latin typeface="Arial"/>
            </a:endParaRPr>
          </a:p>
        </p:txBody>
      </p:sp>
      <p:sp>
        <p:nvSpPr>
          <p:cNvPr id="96" name=""/>
          <p:cNvSpPr/>
          <p:nvPr/>
        </p:nvSpPr>
        <p:spPr>
          <a:xfrm>
            <a:off x="2304000" y="3888000"/>
            <a:ext cx="0" cy="144000"/>
          </a:xfrm>
          <a:prstGeom prst="line">
            <a:avLst/>
          </a:prstGeom>
          <a:ln w="0">
            <a:solidFill>
              <a:srgbClr val="000000"/>
            </a:solidFill>
          </a:ln>
        </p:spPr>
        <p:style>
          <a:lnRef idx="0"/>
          <a:fillRef idx="0"/>
          <a:effectRef idx="0"/>
          <a:fontRef idx="minor"/>
        </p:style>
        <p:txBody>
          <a:bodyPr lIns="90000" rIns="90000" tIns="45000" bIns="45000" anchor="ctr">
            <a:noAutofit/>
          </a:bodyPr>
          <a:p>
            <a:endParaRPr b="0" lang="fr-FR" sz="2400" spc="-1" strike="noStrike">
              <a:solidFill>
                <a:srgbClr val="000000"/>
              </a:solidFill>
              <a:latin typeface="Arial"/>
            </a:endParaRPr>
          </a:p>
        </p:txBody>
      </p:sp>
      <p:sp>
        <p:nvSpPr>
          <p:cNvPr id="97" name=""/>
          <p:cNvSpPr txBox="1"/>
          <p:nvPr/>
        </p:nvSpPr>
        <p:spPr>
          <a:xfrm>
            <a:off x="1971360" y="4101840"/>
            <a:ext cx="621000" cy="290160"/>
          </a:xfrm>
          <a:prstGeom prst="rect">
            <a:avLst/>
          </a:prstGeom>
          <a:noFill/>
          <a:ln w="0">
            <a:noFill/>
          </a:ln>
        </p:spPr>
        <p:txBody>
          <a:bodyPr lIns="90000" rIns="90000" tIns="45000" bIns="45000" anchor="t">
            <a:noAutofit/>
          </a:bodyPr>
          <a:p>
            <a:r>
              <a:rPr b="0" lang="fr-FR" sz="1400" spc="-1" strike="noStrike">
                <a:solidFill>
                  <a:srgbClr val="000000"/>
                </a:solidFill>
                <a:latin typeface="Arial"/>
              </a:rPr>
              <a:t>3.10</a:t>
            </a:r>
            <a:r>
              <a:rPr b="0" lang="fr-FR" sz="1400" spc="-1" strike="noStrike" baseline="33000">
                <a:solidFill>
                  <a:srgbClr val="000000"/>
                </a:solidFill>
                <a:latin typeface="Arial"/>
              </a:rPr>
              <a:t>-5</a:t>
            </a:r>
            <a:endParaRPr b="0" lang="fr-FR" sz="1400" spc="-1" strike="noStrike">
              <a:solidFill>
                <a:srgbClr val="000000"/>
              </a:solidFill>
              <a:latin typeface="Arial"/>
            </a:endParaRPr>
          </a:p>
        </p:txBody>
      </p:sp>
      <p:sp>
        <p:nvSpPr>
          <p:cNvPr id="98" name=""/>
          <p:cNvSpPr txBox="1"/>
          <p:nvPr/>
        </p:nvSpPr>
        <p:spPr>
          <a:xfrm rot="5400000">
            <a:off x="929160" y="5548680"/>
            <a:ext cx="2747160" cy="290160"/>
          </a:xfrm>
          <a:prstGeom prst="rect">
            <a:avLst/>
          </a:prstGeom>
          <a:noFill/>
          <a:ln w="0">
            <a:noFill/>
          </a:ln>
        </p:spPr>
        <p:txBody>
          <a:bodyPr lIns="90000" rIns="90000" tIns="45000" bIns="45000" anchor="t">
            <a:noAutofit/>
          </a:bodyPr>
          <a:p>
            <a:r>
              <a:rPr b="0" lang="fr-FR" sz="1400" spc="-1" strike="noStrike">
                <a:solidFill>
                  <a:srgbClr val="000000"/>
                </a:solidFill>
                <a:latin typeface="Arial"/>
              </a:rPr>
              <a:t>Rotation diurne de la Terre( jour)</a:t>
            </a:r>
            <a:endParaRPr b="0" lang="fr-FR" sz="1400" spc="-1" strike="noStrike">
              <a:solidFill>
                <a:srgbClr val="000000"/>
              </a:solidFill>
              <a:latin typeface="Arial"/>
            </a:endParaRPr>
          </a:p>
        </p:txBody>
      </p:sp>
      <p:sp>
        <p:nvSpPr>
          <p:cNvPr id="99" name=""/>
          <p:cNvSpPr/>
          <p:nvPr/>
        </p:nvSpPr>
        <p:spPr>
          <a:xfrm>
            <a:off x="3600000" y="3888000"/>
            <a:ext cx="0" cy="144000"/>
          </a:xfrm>
          <a:prstGeom prst="line">
            <a:avLst/>
          </a:prstGeom>
          <a:ln w="0">
            <a:solidFill>
              <a:srgbClr val="000000"/>
            </a:solidFill>
          </a:ln>
        </p:spPr>
        <p:style>
          <a:lnRef idx="0"/>
          <a:fillRef idx="0"/>
          <a:effectRef idx="0"/>
          <a:fontRef idx="minor"/>
        </p:style>
        <p:txBody>
          <a:bodyPr lIns="90000" rIns="90000" tIns="45000" bIns="45000" anchor="ctr">
            <a:noAutofit/>
          </a:bodyPr>
          <a:p>
            <a:endParaRPr b="0" lang="fr-FR" sz="2400" spc="-1" strike="noStrike">
              <a:solidFill>
                <a:srgbClr val="000000"/>
              </a:solidFill>
              <a:latin typeface="Arial"/>
            </a:endParaRPr>
          </a:p>
        </p:txBody>
      </p:sp>
      <p:sp>
        <p:nvSpPr>
          <p:cNvPr id="100" name=""/>
          <p:cNvSpPr txBox="1"/>
          <p:nvPr/>
        </p:nvSpPr>
        <p:spPr>
          <a:xfrm>
            <a:off x="3267720" y="4101840"/>
            <a:ext cx="429120" cy="290160"/>
          </a:xfrm>
          <a:prstGeom prst="rect">
            <a:avLst/>
          </a:prstGeom>
          <a:noFill/>
          <a:ln w="0">
            <a:noFill/>
          </a:ln>
        </p:spPr>
        <p:txBody>
          <a:bodyPr lIns="90000" rIns="90000" tIns="45000" bIns="45000" anchor="t">
            <a:noAutofit/>
          </a:bodyPr>
          <a:p>
            <a:r>
              <a:rPr b="0" lang="fr-FR" sz="1400" spc="-1" strike="noStrike">
                <a:solidFill>
                  <a:srgbClr val="000000"/>
                </a:solidFill>
                <a:latin typeface="Arial"/>
              </a:rPr>
              <a:t>0,5</a:t>
            </a:r>
            <a:endParaRPr b="0" lang="fr-FR" sz="1400" spc="-1" strike="noStrike">
              <a:solidFill>
                <a:srgbClr val="000000"/>
              </a:solidFill>
              <a:latin typeface="Arial"/>
            </a:endParaRPr>
          </a:p>
        </p:txBody>
      </p:sp>
      <p:sp>
        <p:nvSpPr>
          <p:cNvPr id="101" name=""/>
          <p:cNvSpPr txBox="1"/>
          <p:nvPr/>
        </p:nvSpPr>
        <p:spPr>
          <a:xfrm rot="5400000">
            <a:off x="2475720" y="5262480"/>
            <a:ext cx="2174040" cy="290160"/>
          </a:xfrm>
          <a:prstGeom prst="rect">
            <a:avLst/>
          </a:prstGeom>
          <a:noFill/>
          <a:ln w="0">
            <a:noFill/>
          </a:ln>
        </p:spPr>
        <p:txBody>
          <a:bodyPr lIns="90000" rIns="90000" tIns="45000" bIns="45000" anchor="t">
            <a:noAutofit/>
          </a:bodyPr>
          <a:p>
            <a:r>
              <a:rPr b="0" lang="fr-FR" sz="1400" spc="-1" strike="noStrike">
                <a:solidFill>
                  <a:srgbClr val="000000"/>
                </a:solidFill>
                <a:latin typeface="Arial"/>
              </a:rPr>
              <a:t>Pendule de longueur 1 m</a:t>
            </a:r>
            <a:endParaRPr b="0" lang="fr-FR" sz="1400" spc="-1" strike="noStrike">
              <a:solidFill>
                <a:srgbClr val="000000"/>
              </a:solidFill>
              <a:latin typeface="Arial"/>
            </a:endParaRPr>
          </a:p>
        </p:txBody>
      </p:sp>
      <p:sp>
        <p:nvSpPr>
          <p:cNvPr id="102" name=""/>
          <p:cNvSpPr/>
          <p:nvPr/>
        </p:nvSpPr>
        <p:spPr>
          <a:xfrm>
            <a:off x="3960000" y="3888000"/>
            <a:ext cx="0" cy="144000"/>
          </a:xfrm>
          <a:prstGeom prst="line">
            <a:avLst/>
          </a:prstGeom>
          <a:ln w="0">
            <a:solidFill>
              <a:srgbClr val="000000"/>
            </a:solidFill>
          </a:ln>
        </p:spPr>
        <p:style>
          <a:lnRef idx="0"/>
          <a:fillRef idx="0"/>
          <a:effectRef idx="0"/>
          <a:fontRef idx="minor"/>
        </p:style>
        <p:txBody>
          <a:bodyPr lIns="90000" rIns="90000" tIns="45000" bIns="45000" anchor="ctr">
            <a:noAutofit/>
          </a:bodyPr>
          <a:p>
            <a:endParaRPr b="0" lang="fr-FR" sz="2400" spc="-1" strike="noStrike">
              <a:solidFill>
                <a:srgbClr val="000000"/>
              </a:solidFill>
              <a:latin typeface="Arial"/>
            </a:endParaRPr>
          </a:p>
        </p:txBody>
      </p:sp>
      <p:sp>
        <p:nvSpPr>
          <p:cNvPr id="103" name=""/>
          <p:cNvSpPr txBox="1"/>
          <p:nvPr/>
        </p:nvSpPr>
        <p:spPr>
          <a:xfrm>
            <a:off x="3843720" y="4101840"/>
            <a:ext cx="279720" cy="290160"/>
          </a:xfrm>
          <a:prstGeom prst="rect">
            <a:avLst/>
          </a:prstGeom>
          <a:noFill/>
          <a:ln w="0">
            <a:noFill/>
          </a:ln>
        </p:spPr>
        <p:txBody>
          <a:bodyPr lIns="90000" rIns="90000" tIns="45000" bIns="45000" anchor="t">
            <a:noAutofit/>
          </a:bodyPr>
          <a:p>
            <a:r>
              <a:rPr b="0" lang="fr-FR" sz="1400" spc="-1" strike="noStrike">
                <a:solidFill>
                  <a:srgbClr val="000000"/>
                </a:solidFill>
                <a:latin typeface="Arial"/>
              </a:rPr>
              <a:t>1</a:t>
            </a:r>
            <a:endParaRPr b="0" lang="fr-FR" sz="1400" spc="-1" strike="noStrike">
              <a:solidFill>
                <a:srgbClr val="000000"/>
              </a:solidFill>
              <a:latin typeface="Arial"/>
            </a:endParaRPr>
          </a:p>
        </p:txBody>
      </p:sp>
      <p:sp>
        <p:nvSpPr>
          <p:cNvPr id="104" name=""/>
          <p:cNvSpPr txBox="1"/>
          <p:nvPr/>
        </p:nvSpPr>
        <p:spPr>
          <a:xfrm rot="5400000">
            <a:off x="3070080" y="5100840"/>
            <a:ext cx="1849680" cy="290160"/>
          </a:xfrm>
          <a:prstGeom prst="rect">
            <a:avLst/>
          </a:prstGeom>
          <a:noFill/>
          <a:ln w="0">
            <a:noFill/>
          </a:ln>
        </p:spPr>
        <p:txBody>
          <a:bodyPr lIns="90000" rIns="90000" tIns="45000" bIns="45000" anchor="t">
            <a:noAutofit/>
          </a:bodyPr>
          <a:p>
            <a:r>
              <a:rPr b="0" lang="fr-FR" sz="1400" spc="-1" strike="noStrike">
                <a:solidFill>
                  <a:srgbClr val="000000"/>
                </a:solidFill>
                <a:latin typeface="Arial"/>
              </a:rPr>
              <a:t>Battements du cœur </a:t>
            </a:r>
            <a:endParaRPr b="0" lang="fr-FR" sz="1400" spc="-1" strike="noStrike">
              <a:solidFill>
                <a:srgbClr val="000000"/>
              </a:solidFill>
              <a:latin typeface="Arial"/>
            </a:endParaRPr>
          </a:p>
        </p:txBody>
      </p:sp>
      <p:sp>
        <p:nvSpPr>
          <p:cNvPr id="105" name=""/>
          <p:cNvSpPr/>
          <p:nvPr/>
        </p:nvSpPr>
        <p:spPr>
          <a:xfrm>
            <a:off x="4536000" y="3888000"/>
            <a:ext cx="0" cy="144000"/>
          </a:xfrm>
          <a:prstGeom prst="line">
            <a:avLst/>
          </a:prstGeom>
          <a:ln w="0">
            <a:solidFill>
              <a:srgbClr val="000000"/>
            </a:solidFill>
          </a:ln>
        </p:spPr>
        <p:style>
          <a:lnRef idx="0"/>
          <a:fillRef idx="0"/>
          <a:effectRef idx="0"/>
          <a:fontRef idx="minor"/>
        </p:style>
        <p:txBody>
          <a:bodyPr lIns="90000" rIns="90000" tIns="45000" bIns="45000" anchor="ctr">
            <a:noAutofit/>
          </a:bodyPr>
          <a:p>
            <a:endParaRPr b="0" lang="fr-FR" sz="2400" spc="-1" strike="noStrike">
              <a:solidFill>
                <a:srgbClr val="000000"/>
              </a:solidFill>
              <a:latin typeface="Arial"/>
            </a:endParaRPr>
          </a:p>
        </p:txBody>
      </p:sp>
      <p:sp>
        <p:nvSpPr>
          <p:cNvPr id="106" name=""/>
          <p:cNvSpPr txBox="1"/>
          <p:nvPr/>
        </p:nvSpPr>
        <p:spPr>
          <a:xfrm>
            <a:off x="4384080" y="4101840"/>
            <a:ext cx="378720" cy="290160"/>
          </a:xfrm>
          <a:prstGeom prst="rect">
            <a:avLst/>
          </a:prstGeom>
          <a:noFill/>
          <a:ln w="0">
            <a:noFill/>
          </a:ln>
        </p:spPr>
        <p:txBody>
          <a:bodyPr lIns="90000" rIns="90000" tIns="45000" bIns="45000" anchor="t">
            <a:noAutofit/>
          </a:bodyPr>
          <a:p>
            <a:r>
              <a:rPr b="0" lang="fr-FR" sz="1400" spc="-1" strike="noStrike">
                <a:solidFill>
                  <a:srgbClr val="000000"/>
                </a:solidFill>
                <a:latin typeface="Arial"/>
              </a:rPr>
              <a:t>50</a:t>
            </a:r>
            <a:endParaRPr b="0" lang="fr-FR" sz="1400" spc="-1" strike="noStrike">
              <a:solidFill>
                <a:srgbClr val="000000"/>
              </a:solidFill>
              <a:latin typeface="Arial"/>
            </a:endParaRPr>
          </a:p>
        </p:txBody>
      </p:sp>
      <p:sp>
        <p:nvSpPr>
          <p:cNvPr id="107" name=""/>
          <p:cNvSpPr txBox="1"/>
          <p:nvPr/>
        </p:nvSpPr>
        <p:spPr>
          <a:xfrm rot="5400000">
            <a:off x="3970080" y="4776840"/>
            <a:ext cx="1201680" cy="290160"/>
          </a:xfrm>
          <a:prstGeom prst="rect">
            <a:avLst/>
          </a:prstGeom>
          <a:noFill/>
          <a:ln w="0">
            <a:noFill/>
          </a:ln>
        </p:spPr>
        <p:txBody>
          <a:bodyPr lIns="90000" rIns="90000" tIns="45000" bIns="45000" anchor="t">
            <a:noAutofit/>
          </a:bodyPr>
          <a:p>
            <a:r>
              <a:rPr b="0" lang="fr-FR" sz="1400" spc="-1" strike="noStrike">
                <a:solidFill>
                  <a:srgbClr val="000000"/>
                </a:solidFill>
                <a:latin typeface="Arial"/>
              </a:rPr>
              <a:t>Secteur EDF</a:t>
            </a:r>
            <a:endParaRPr b="0" lang="fr-FR" sz="1400" spc="-1" strike="noStrike">
              <a:solidFill>
                <a:srgbClr val="000000"/>
              </a:solidFill>
              <a:latin typeface="Arial"/>
            </a:endParaRPr>
          </a:p>
        </p:txBody>
      </p:sp>
      <p:sp>
        <p:nvSpPr>
          <p:cNvPr id="108" name=""/>
          <p:cNvSpPr/>
          <p:nvPr/>
        </p:nvSpPr>
        <p:spPr>
          <a:xfrm>
            <a:off x="8496000" y="3816000"/>
            <a:ext cx="0" cy="288000"/>
          </a:xfrm>
          <a:prstGeom prst="line">
            <a:avLst/>
          </a:prstGeom>
          <a:ln w="0">
            <a:solidFill>
              <a:srgbClr val="000000"/>
            </a:solidFill>
          </a:ln>
        </p:spPr>
        <p:style>
          <a:lnRef idx="0"/>
          <a:fillRef idx="0"/>
          <a:effectRef idx="0"/>
          <a:fontRef idx="minor"/>
        </p:style>
        <p:txBody>
          <a:bodyPr lIns="90000" rIns="90000" tIns="45000" bIns="45000" anchor="ctr">
            <a:noAutofit/>
          </a:bodyPr>
          <a:p>
            <a:endParaRPr b="0" lang="fr-FR" sz="2400" spc="-1" strike="noStrike">
              <a:solidFill>
                <a:srgbClr val="000000"/>
              </a:solidFill>
              <a:latin typeface="Arial"/>
            </a:endParaRPr>
          </a:p>
        </p:txBody>
      </p:sp>
      <p:sp>
        <p:nvSpPr>
          <p:cNvPr id="109" name=""/>
          <p:cNvSpPr txBox="1"/>
          <p:nvPr/>
        </p:nvSpPr>
        <p:spPr>
          <a:xfrm>
            <a:off x="8235720" y="4101840"/>
            <a:ext cx="644040" cy="290160"/>
          </a:xfrm>
          <a:prstGeom prst="rect">
            <a:avLst/>
          </a:prstGeom>
          <a:noFill/>
          <a:ln w="0">
            <a:noFill/>
          </a:ln>
        </p:spPr>
        <p:txBody>
          <a:bodyPr lIns="90000" rIns="90000" tIns="45000" bIns="45000" anchor="t">
            <a:noAutofit/>
          </a:bodyPr>
          <a:p>
            <a:r>
              <a:rPr b="0" lang="fr-FR" sz="1400" spc="-1" strike="noStrike">
                <a:solidFill>
                  <a:srgbClr val="000000"/>
                </a:solidFill>
                <a:latin typeface="Arial"/>
              </a:rPr>
              <a:t>5.10</a:t>
            </a:r>
            <a:r>
              <a:rPr b="0" lang="fr-FR" sz="1400" spc="-1" strike="noStrike" baseline="33000">
                <a:solidFill>
                  <a:srgbClr val="000000"/>
                </a:solidFill>
                <a:latin typeface="Arial"/>
              </a:rPr>
              <a:t>14</a:t>
            </a:r>
            <a:endParaRPr b="0" lang="fr-FR" sz="1400" spc="-1" strike="noStrike">
              <a:solidFill>
                <a:srgbClr val="000000"/>
              </a:solidFill>
              <a:latin typeface="Arial"/>
            </a:endParaRPr>
          </a:p>
        </p:txBody>
      </p:sp>
      <p:sp>
        <p:nvSpPr>
          <p:cNvPr id="110" name=""/>
          <p:cNvSpPr txBox="1"/>
          <p:nvPr/>
        </p:nvSpPr>
        <p:spPr>
          <a:xfrm rot="5400000">
            <a:off x="7845480" y="4861440"/>
            <a:ext cx="1370880" cy="290160"/>
          </a:xfrm>
          <a:prstGeom prst="rect">
            <a:avLst/>
          </a:prstGeom>
          <a:noFill/>
          <a:ln w="0">
            <a:noFill/>
          </a:ln>
        </p:spPr>
        <p:txBody>
          <a:bodyPr lIns="90000" rIns="90000" tIns="45000" bIns="45000" anchor="t">
            <a:noAutofit/>
          </a:bodyPr>
          <a:p>
            <a:r>
              <a:rPr b="0" lang="fr-FR" sz="1400" spc="-1" strike="noStrike">
                <a:solidFill>
                  <a:srgbClr val="000000"/>
                </a:solidFill>
                <a:latin typeface="Arial"/>
              </a:rPr>
              <a:t>Lumière visible</a:t>
            </a:r>
            <a:endParaRPr b="0" lang="fr-FR" sz="1400" spc="-1" strike="noStrike">
              <a:solidFill>
                <a:srgbClr val="000000"/>
              </a:solidFill>
              <a:latin typeface="Arial"/>
            </a:endParaRPr>
          </a:p>
        </p:txBody>
      </p:sp>
      <p:sp>
        <p:nvSpPr>
          <p:cNvPr id="111" name=""/>
          <p:cNvSpPr/>
          <p:nvPr/>
        </p:nvSpPr>
        <p:spPr>
          <a:xfrm>
            <a:off x="4248000" y="3888000"/>
            <a:ext cx="0" cy="144000"/>
          </a:xfrm>
          <a:prstGeom prst="line">
            <a:avLst/>
          </a:prstGeom>
          <a:ln w="0">
            <a:solidFill>
              <a:srgbClr val="000000"/>
            </a:solidFill>
          </a:ln>
        </p:spPr>
        <p:style>
          <a:lnRef idx="0"/>
          <a:fillRef idx="0"/>
          <a:effectRef idx="0"/>
          <a:fontRef idx="minor"/>
        </p:style>
        <p:txBody>
          <a:bodyPr lIns="90000" rIns="90000" tIns="45000" bIns="45000" anchor="ctr">
            <a:noAutofit/>
          </a:bodyPr>
          <a:p>
            <a:endParaRPr b="0" lang="fr-FR" sz="2400" spc="-1" strike="noStrike">
              <a:solidFill>
                <a:srgbClr val="000000"/>
              </a:solidFill>
              <a:latin typeface="Arial"/>
            </a:endParaRPr>
          </a:p>
        </p:txBody>
      </p:sp>
      <p:sp>
        <p:nvSpPr>
          <p:cNvPr id="112" name=""/>
          <p:cNvSpPr txBox="1"/>
          <p:nvPr/>
        </p:nvSpPr>
        <p:spPr>
          <a:xfrm>
            <a:off x="4060080" y="4101840"/>
            <a:ext cx="378720" cy="290160"/>
          </a:xfrm>
          <a:prstGeom prst="rect">
            <a:avLst/>
          </a:prstGeom>
          <a:noFill/>
          <a:ln w="0">
            <a:noFill/>
          </a:ln>
        </p:spPr>
        <p:txBody>
          <a:bodyPr lIns="90000" rIns="90000" tIns="45000" bIns="45000" anchor="t">
            <a:noAutofit/>
          </a:bodyPr>
          <a:p>
            <a:r>
              <a:rPr b="0" lang="fr-FR" sz="1400" spc="-1" strike="noStrike">
                <a:solidFill>
                  <a:srgbClr val="000000"/>
                </a:solidFill>
                <a:latin typeface="Arial"/>
              </a:rPr>
              <a:t>20</a:t>
            </a:r>
            <a:endParaRPr b="0" lang="fr-FR" sz="1400" spc="-1" strike="noStrike">
              <a:solidFill>
                <a:srgbClr val="000000"/>
              </a:solidFill>
              <a:latin typeface="Arial"/>
            </a:endParaRPr>
          </a:p>
        </p:txBody>
      </p:sp>
      <p:sp>
        <p:nvSpPr>
          <p:cNvPr id="113" name=""/>
          <p:cNvSpPr txBox="1"/>
          <p:nvPr/>
        </p:nvSpPr>
        <p:spPr>
          <a:xfrm>
            <a:off x="5140080" y="4101840"/>
            <a:ext cx="586080" cy="290160"/>
          </a:xfrm>
          <a:prstGeom prst="rect">
            <a:avLst/>
          </a:prstGeom>
          <a:noFill/>
          <a:ln w="0">
            <a:noFill/>
          </a:ln>
        </p:spPr>
        <p:txBody>
          <a:bodyPr lIns="90000" rIns="90000" tIns="45000" bIns="45000" anchor="t">
            <a:noAutofit/>
          </a:bodyPr>
          <a:p>
            <a:r>
              <a:rPr b="0" lang="fr-FR" sz="1400" spc="-1" strike="noStrike">
                <a:solidFill>
                  <a:srgbClr val="000000"/>
                </a:solidFill>
                <a:latin typeface="Arial"/>
              </a:rPr>
              <a:t>2.10</a:t>
            </a:r>
            <a:r>
              <a:rPr b="0" lang="fr-FR" sz="1400" spc="-1" strike="noStrike" baseline="33000">
                <a:solidFill>
                  <a:srgbClr val="000000"/>
                </a:solidFill>
                <a:latin typeface="Arial"/>
              </a:rPr>
              <a:t>4</a:t>
            </a:r>
            <a:endParaRPr b="0" lang="fr-FR" sz="1400" spc="-1" strike="noStrike">
              <a:solidFill>
                <a:srgbClr val="000000"/>
              </a:solidFill>
              <a:latin typeface="Arial"/>
            </a:endParaRPr>
          </a:p>
        </p:txBody>
      </p:sp>
      <p:sp>
        <p:nvSpPr>
          <p:cNvPr id="114" name=""/>
          <p:cNvSpPr/>
          <p:nvPr/>
        </p:nvSpPr>
        <p:spPr>
          <a:xfrm>
            <a:off x="5400000" y="3888000"/>
            <a:ext cx="0" cy="144000"/>
          </a:xfrm>
          <a:prstGeom prst="line">
            <a:avLst/>
          </a:prstGeom>
          <a:ln w="0">
            <a:solidFill>
              <a:srgbClr val="000000"/>
            </a:solidFill>
          </a:ln>
        </p:spPr>
        <p:style>
          <a:lnRef idx="0"/>
          <a:fillRef idx="0"/>
          <a:effectRef idx="0"/>
          <a:fontRef idx="minor"/>
        </p:style>
        <p:txBody>
          <a:bodyPr lIns="90000" rIns="90000" tIns="45000" bIns="45000" anchor="ctr">
            <a:noAutofit/>
          </a:bodyPr>
          <a:p>
            <a:endParaRPr b="0" lang="fr-FR" sz="2400" spc="-1" strike="noStrike">
              <a:solidFill>
                <a:srgbClr val="000000"/>
              </a:solidFill>
              <a:latin typeface="Arial"/>
            </a:endParaRPr>
          </a:p>
        </p:txBody>
      </p:sp>
      <p:sp>
        <p:nvSpPr>
          <p:cNvPr id="115" name=""/>
          <p:cNvSpPr/>
          <p:nvPr/>
        </p:nvSpPr>
        <p:spPr>
          <a:xfrm>
            <a:off x="4248000" y="3744000"/>
            <a:ext cx="1152000" cy="0"/>
          </a:xfrm>
          <a:prstGeom prst="line">
            <a:avLst/>
          </a:prstGeom>
          <a:ln w="0">
            <a:solidFill>
              <a:srgbClr val="000000"/>
            </a:solidFill>
            <a:headEnd len="med" type="triangle" w="med"/>
            <a:tailEnd len="med" type="triangle" w="med"/>
          </a:ln>
        </p:spPr>
        <p:style>
          <a:lnRef idx="0"/>
          <a:fillRef idx="0"/>
          <a:effectRef idx="0"/>
          <a:fontRef idx="minor"/>
        </p:style>
        <p:txBody>
          <a:bodyPr lIns="90000" rIns="90000" tIns="-45000" bIns="-45000" anchor="ctr">
            <a:noAutofit/>
          </a:bodyPr>
          <a:p>
            <a:endParaRPr b="0" lang="fr-FR" sz="2400" spc="-1" strike="noStrike">
              <a:solidFill>
                <a:srgbClr val="000000"/>
              </a:solidFill>
              <a:latin typeface="Arial"/>
            </a:endParaRPr>
          </a:p>
        </p:txBody>
      </p:sp>
      <p:sp>
        <p:nvSpPr>
          <p:cNvPr id="116" name=""/>
          <p:cNvSpPr txBox="1"/>
          <p:nvPr/>
        </p:nvSpPr>
        <p:spPr>
          <a:xfrm rot="5400000">
            <a:off x="4243680" y="3026160"/>
            <a:ext cx="1302480" cy="290160"/>
          </a:xfrm>
          <a:prstGeom prst="rect">
            <a:avLst/>
          </a:prstGeom>
          <a:noFill/>
          <a:ln w="0">
            <a:noFill/>
          </a:ln>
        </p:spPr>
        <p:txBody>
          <a:bodyPr lIns="90000" rIns="90000" tIns="45000" bIns="45000" anchor="t">
            <a:noAutofit/>
          </a:bodyPr>
          <a:p>
            <a:r>
              <a:rPr b="0" lang="fr-FR" sz="1400" spc="-1" strike="noStrike">
                <a:solidFill>
                  <a:srgbClr val="000000"/>
                </a:solidFill>
                <a:latin typeface="Arial"/>
              </a:rPr>
              <a:t>Sons audibles</a:t>
            </a:r>
            <a:endParaRPr b="0" lang="fr-FR" sz="1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7" name="PlaceHolder 1"/>
          <p:cNvSpPr>
            <a:spLocks noGrp="1"/>
          </p:cNvSpPr>
          <p:nvPr>
            <p:ph type="title"/>
          </p:nvPr>
        </p:nvSpPr>
        <p:spPr>
          <a:xfrm>
            <a:off x="505080" y="301320"/>
            <a:ext cx="9071640" cy="1262160"/>
          </a:xfrm>
          <a:prstGeom prst="rect">
            <a:avLst/>
          </a:prstGeom>
          <a:noFill/>
          <a:ln w="0">
            <a:noFill/>
          </a:ln>
        </p:spPr>
        <p:txBody>
          <a:bodyPr lIns="0" rIns="0" tIns="0" bIns="0" anchor="ctr">
            <a:noAutofit/>
          </a:bodyPr>
          <a:p>
            <a:pPr algn="ctr">
              <a:buNone/>
            </a:pPr>
            <a:r>
              <a:rPr b="0" lang="fr-FR" sz="4400" spc="-1" strike="noStrike">
                <a:solidFill>
                  <a:srgbClr val="000000"/>
                </a:solidFill>
                <a:latin typeface="Arial"/>
              </a:rPr>
              <a:t>Temps - Fréquence</a:t>
            </a:r>
            <a:br>
              <a:rPr sz="4400"/>
            </a:br>
            <a:r>
              <a:rPr b="0" i="1" lang="fr-FR" sz="2400" spc="-1" strike="noStrike">
                <a:solidFill>
                  <a:srgbClr val="000000"/>
                </a:solidFill>
                <a:latin typeface="Arial"/>
              </a:rPr>
              <a:t>Partie relative au concept scientifique</a:t>
            </a:r>
            <a:endParaRPr b="0" lang="fr-FR" sz="2400" spc="-1" strike="noStrike">
              <a:solidFill>
                <a:srgbClr val="000000"/>
              </a:solidFill>
              <a:latin typeface="Arial"/>
            </a:endParaRPr>
          </a:p>
        </p:txBody>
      </p:sp>
      <p:sp>
        <p:nvSpPr>
          <p:cNvPr id="118" name=""/>
          <p:cNvSpPr txBox="1"/>
          <p:nvPr/>
        </p:nvSpPr>
        <p:spPr>
          <a:xfrm>
            <a:off x="1270440" y="1944000"/>
            <a:ext cx="4417560" cy="1789560"/>
          </a:xfrm>
          <a:prstGeom prst="rect">
            <a:avLst/>
          </a:prstGeom>
          <a:noFill/>
          <a:ln w="0">
            <a:noFill/>
          </a:ln>
        </p:spPr>
        <p:txBody>
          <a:bodyPr lIns="90000" rIns="90000" tIns="45000" bIns="45000" anchor="t">
            <a:noAutofit/>
          </a:bodyPr>
          <a:p>
            <a:r>
              <a:rPr b="0" lang="fr-FR" sz="2400" spc="-1" strike="noStrike" u="sng">
                <a:solidFill>
                  <a:srgbClr val="000000"/>
                </a:solidFill>
                <a:uFillTx/>
                <a:latin typeface="Arial"/>
              </a:rPr>
              <a:t>Ne pas oublier l'effet Doppler....</a:t>
            </a:r>
            <a:endParaRPr b="0" lang="fr-FR" sz="2400" spc="-1" strike="noStrike">
              <a:solidFill>
                <a:srgbClr val="000000"/>
              </a:solidFill>
              <a:latin typeface="Arial"/>
            </a:endParaRPr>
          </a:p>
          <a:p>
            <a:endParaRPr b="0" lang="fr-FR" sz="2400" spc="-1" strike="noStrike">
              <a:solidFill>
                <a:srgbClr val="000000"/>
              </a:solidFill>
              <a:latin typeface="Arial"/>
            </a:endParaRPr>
          </a:p>
          <a:p>
            <a:r>
              <a:rPr b="0" lang="fr-FR" sz="2400" spc="-1" strike="noStrike">
                <a:solidFill>
                  <a:srgbClr val="000000"/>
                </a:solidFill>
                <a:latin typeface="Arial"/>
              </a:rPr>
              <a:t>en acoustique par exemple,</a:t>
            </a:r>
            <a:endParaRPr b="0" lang="fr-FR" sz="2400" spc="-1" strike="noStrike">
              <a:solidFill>
                <a:srgbClr val="000000"/>
              </a:solidFill>
              <a:latin typeface="Arial"/>
            </a:endParaRPr>
          </a:p>
          <a:p>
            <a:endParaRPr b="0" lang="fr-FR" sz="2400" spc="-1" strike="noStrike">
              <a:solidFill>
                <a:srgbClr val="000000"/>
              </a:solidFill>
              <a:latin typeface="Arial"/>
            </a:endParaRPr>
          </a:p>
          <a:p>
            <a:r>
              <a:rPr b="0" lang="fr-FR" sz="2400" spc="-1" strike="noStrike">
                <a:solidFill>
                  <a:srgbClr val="000000"/>
                </a:solidFill>
                <a:latin typeface="Arial"/>
              </a:rPr>
              <a:t>ou en ondes lumineuses....</a:t>
            </a:r>
            <a:endParaRPr b="0" lang="fr-FR" sz="2400" spc="-1" strike="noStrike">
              <a:solidFill>
                <a:srgbClr val="000000"/>
              </a:solidFill>
              <a:latin typeface="Arial"/>
            </a:endParaRPr>
          </a:p>
        </p:txBody>
      </p:sp>
      <p:sp>
        <p:nvSpPr>
          <p:cNvPr id="119" name=""/>
          <p:cNvSpPr txBox="1"/>
          <p:nvPr/>
        </p:nvSpPr>
        <p:spPr>
          <a:xfrm>
            <a:off x="1198080" y="4105800"/>
            <a:ext cx="3769920" cy="430200"/>
          </a:xfrm>
          <a:prstGeom prst="rect">
            <a:avLst/>
          </a:prstGeom>
          <a:noFill/>
          <a:ln w="0">
            <a:noFill/>
          </a:ln>
        </p:spPr>
        <p:txBody>
          <a:bodyPr lIns="90000" rIns="90000" tIns="45000" bIns="45000" anchor="t">
            <a:noAutofit/>
          </a:bodyPr>
          <a:p>
            <a:r>
              <a:rPr b="0" lang="fr-FR" sz="2400" spc="-1" strike="noStrike" u="sng">
                <a:solidFill>
                  <a:srgbClr val="000000"/>
                </a:solidFill>
                <a:uFillTx/>
                <a:latin typeface="Arial"/>
              </a:rPr>
              <a:t>Ne pas oublier non plus….</a:t>
            </a:r>
            <a:endParaRPr b="0" lang="fr-FR" sz="2400" spc="-1" strike="noStrike">
              <a:solidFill>
                <a:srgbClr val="000000"/>
              </a:solidFill>
              <a:latin typeface="Arial"/>
            </a:endParaRPr>
          </a:p>
        </p:txBody>
      </p:sp>
      <p:sp>
        <p:nvSpPr>
          <p:cNvPr id="120" name=""/>
          <p:cNvSpPr txBox="1"/>
          <p:nvPr/>
        </p:nvSpPr>
        <p:spPr>
          <a:xfrm>
            <a:off x="1293480" y="4680000"/>
            <a:ext cx="8029440" cy="1109880"/>
          </a:xfrm>
          <a:prstGeom prst="rect">
            <a:avLst/>
          </a:prstGeom>
          <a:noFill/>
          <a:ln w="0">
            <a:noFill/>
          </a:ln>
        </p:spPr>
        <p:txBody>
          <a:bodyPr lIns="90000" rIns="90000" tIns="45000" bIns="45000" anchor="t">
            <a:noAutofit/>
          </a:bodyPr>
          <a:p>
            <a:r>
              <a:rPr b="0" lang="fr-FR" sz="2400" spc="-1" strike="noStrike">
                <a:solidFill>
                  <a:srgbClr val="000000"/>
                </a:solidFill>
                <a:latin typeface="Arial"/>
              </a:rPr>
              <a:t>Lors de tout changement de milieu de propagation,</a:t>
            </a:r>
            <a:endParaRPr b="0" lang="fr-FR" sz="2400" spc="-1" strike="noStrike">
              <a:solidFill>
                <a:srgbClr val="000000"/>
              </a:solidFill>
              <a:latin typeface="Arial"/>
            </a:endParaRPr>
          </a:p>
          <a:p>
            <a:r>
              <a:rPr b="0" lang="fr-FR" sz="2400" spc="-1" strike="noStrike">
                <a:solidFill>
                  <a:srgbClr val="000000"/>
                </a:solidFill>
                <a:latin typeface="Arial"/>
              </a:rPr>
              <a:t>la fréquence/période temporelle d'une onde est conservée</a:t>
            </a:r>
            <a:br>
              <a:rPr sz="2400"/>
            </a:br>
            <a:r>
              <a:rPr b="0" lang="fr-FR" sz="2400" spc="-1" strike="noStrike">
                <a:solidFill>
                  <a:srgbClr val="000000"/>
                </a:solidFill>
                <a:latin typeface="Arial"/>
              </a:rPr>
              <a:t>(pas sa longueur d'onde).</a:t>
            </a:r>
            <a:endParaRPr b="0" lang="fr-FR" sz="2400" spc="-1" strike="noStrike">
              <a:solidFill>
                <a:srgbClr val="000000"/>
              </a:solidFill>
              <a:latin typeface="Arial"/>
            </a:endParaRPr>
          </a:p>
        </p:txBody>
      </p:sp>
      <p:sp>
        <p:nvSpPr>
          <p:cNvPr id="121" name=""/>
          <p:cNvSpPr txBox="1"/>
          <p:nvPr/>
        </p:nvSpPr>
        <p:spPr>
          <a:xfrm>
            <a:off x="1296000" y="5925960"/>
            <a:ext cx="7287120" cy="770040"/>
          </a:xfrm>
          <a:prstGeom prst="rect">
            <a:avLst/>
          </a:prstGeom>
          <a:noFill/>
          <a:ln w="0">
            <a:noFill/>
          </a:ln>
        </p:spPr>
        <p:txBody>
          <a:bodyPr lIns="90000" rIns="90000" tIns="45000" bIns="45000" anchor="t">
            <a:noAutofit/>
          </a:bodyPr>
          <a:p>
            <a:r>
              <a:rPr b="0" lang="fr-FR" sz="2400" spc="-1" strike="noStrike">
                <a:solidFill>
                  <a:srgbClr val="000000"/>
                </a:solidFill>
                <a:latin typeface="Arial"/>
              </a:rPr>
              <a:t>On peut utiliser l'analyse spectrale pour « détecter » </a:t>
            </a:r>
            <a:endParaRPr b="0" lang="fr-FR" sz="2400" spc="-1" strike="noStrike">
              <a:solidFill>
                <a:srgbClr val="000000"/>
              </a:solidFill>
              <a:latin typeface="Arial"/>
            </a:endParaRPr>
          </a:p>
          <a:p>
            <a:r>
              <a:rPr b="0" lang="fr-FR" sz="2400" spc="-1" strike="noStrike">
                <a:solidFill>
                  <a:srgbClr val="000000"/>
                </a:solidFill>
                <a:latin typeface="Arial"/>
              </a:rPr>
              <a:t>la linéarité ou non d'un système.</a:t>
            </a:r>
            <a:endParaRPr b="0" lang="fr-FR" sz="2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2" name="PlaceHolder 1"/>
          <p:cNvSpPr>
            <a:spLocks noGrp="1"/>
          </p:cNvSpPr>
          <p:nvPr>
            <p:ph type="title"/>
          </p:nvPr>
        </p:nvSpPr>
        <p:spPr>
          <a:xfrm>
            <a:off x="505080" y="301320"/>
            <a:ext cx="9071640" cy="1262160"/>
          </a:xfrm>
          <a:prstGeom prst="rect">
            <a:avLst/>
          </a:prstGeom>
          <a:noFill/>
          <a:ln w="0">
            <a:noFill/>
          </a:ln>
        </p:spPr>
        <p:txBody>
          <a:bodyPr lIns="0" rIns="0" tIns="0" bIns="0" anchor="ctr">
            <a:noAutofit/>
          </a:bodyPr>
          <a:p>
            <a:pPr algn="ctr">
              <a:buNone/>
            </a:pPr>
            <a:r>
              <a:rPr b="0" lang="fr-FR" sz="4400" spc="-1" strike="noStrike">
                <a:solidFill>
                  <a:srgbClr val="000000"/>
                </a:solidFill>
                <a:latin typeface="Arial"/>
              </a:rPr>
              <a:t>Temps - Fréquence</a:t>
            </a:r>
            <a:br>
              <a:rPr sz="4400"/>
            </a:br>
            <a:r>
              <a:rPr b="0" i="1" lang="fr-FR" sz="2400" spc="-1" strike="noStrike">
                <a:solidFill>
                  <a:srgbClr val="000000"/>
                </a:solidFill>
                <a:latin typeface="Arial"/>
              </a:rPr>
              <a:t>Partie relative au concept scientifique</a:t>
            </a:r>
            <a:endParaRPr b="0" lang="fr-FR" sz="2400" spc="-1" strike="noStrike">
              <a:solidFill>
                <a:srgbClr val="000000"/>
              </a:solidFill>
              <a:latin typeface="Arial"/>
            </a:endParaRPr>
          </a:p>
        </p:txBody>
      </p:sp>
      <p:sp>
        <p:nvSpPr>
          <p:cNvPr id="123" name=""/>
          <p:cNvSpPr txBox="1"/>
          <p:nvPr/>
        </p:nvSpPr>
        <p:spPr>
          <a:xfrm>
            <a:off x="1440000" y="2304000"/>
            <a:ext cx="1922760" cy="430200"/>
          </a:xfrm>
          <a:prstGeom prst="rect">
            <a:avLst/>
          </a:prstGeom>
          <a:noFill/>
          <a:ln w="0">
            <a:noFill/>
          </a:ln>
        </p:spPr>
        <p:txBody>
          <a:bodyPr lIns="90000" rIns="90000" tIns="45000" bIns="45000" anchor="t">
            <a:noAutofit/>
          </a:bodyPr>
          <a:p>
            <a:r>
              <a:rPr b="0" lang="fr-FR" sz="2400" spc="-1" strike="noStrike" u="sng">
                <a:solidFill>
                  <a:srgbClr val="000000"/>
                </a:solidFill>
                <a:uFillTx/>
                <a:latin typeface="Arial"/>
              </a:rPr>
              <a:t>Notions liées</a:t>
            </a:r>
            <a:endParaRPr b="0" lang="fr-FR" sz="2400" spc="-1" strike="noStrike">
              <a:solidFill>
                <a:srgbClr val="000000"/>
              </a:solidFill>
              <a:latin typeface="Arial"/>
            </a:endParaRPr>
          </a:p>
        </p:txBody>
      </p:sp>
      <p:sp>
        <p:nvSpPr>
          <p:cNvPr id="124" name=""/>
          <p:cNvSpPr txBox="1"/>
          <p:nvPr/>
        </p:nvSpPr>
        <p:spPr>
          <a:xfrm>
            <a:off x="2088000" y="3528000"/>
            <a:ext cx="2275920" cy="1109880"/>
          </a:xfrm>
          <a:prstGeom prst="rect">
            <a:avLst/>
          </a:prstGeom>
          <a:noFill/>
          <a:ln w="0">
            <a:noFill/>
          </a:ln>
        </p:spPr>
        <p:txBody>
          <a:bodyPr lIns="90000" rIns="90000" tIns="45000" bIns="45000" anchor="t">
            <a:noAutofit/>
          </a:bodyPr>
          <a:p>
            <a:pPr marL="216000" indent="-216000">
              <a:buClr>
                <a:srgbClr val="000000"/>
              </a:buClr>
              <a:buSzPct val="45000"/>
              <a:buFont typeface="Wingdings" charset="2"/>
              <a:buChar char=""/>
            </a:pPr>
            <a:r>
              <a:rPr b="0" lang="fr-FR" sz="2400" spc="-1" strike="noStrike">
                <a:solidFill>
                  <a:srgbClr val="000000"/>
                </a:solidFill>
                <a:latin typeface="Arial"/>
              </a:rPr>
              <a:t>Irréversibilité</a:t>
            </a:r>
            <a:endParaRPr b="0" lang="fr-FR" sz="2400" spc="-1" strike="noStrike">
              <a:solidFill>
                <a:srgbClr val="000000"/>
              </a:solidFill>
              <a:latin typeface="Arial"/>
            </a:endParaRPr>
          </a:p>
          <a:p>
            <a:pPr marL="216000" indent="-216000">
              <a:buClr>
                <a:srgbClr val="000000"/>
              </a:buClr>
              <a:buSzPct val="45000"/>
              <a:buFont typeface="Wingdings" charset="2"/>
              <a:buChar char=""/>
            </a:pPr>
            <a:endParaRPr b="0" lang="fr-FR" sz="2400" spc="-1" strike="noStrike">
              <a:solidFill>
                <a:srgbClr val="000000"/>
              </a:solidFill>
              <a:latin typeface="Arial"/>
            </a:endParaRPr>
          </a:p>
          <a:p>
            <a:pPr marL="216000" indent="-216000">
              <a:buClr>
                <a:srgbClr val="000000"/>
              </a:buClr>
              <a:buSzPct val="45000"/>
              <a:buFont typeface="Wingdings" charset="2"/>
              <a:buChar char=""/>
            </a:pPr>
            <a:r>
              <a:rPr b="0" lang="fr-FR" sz="2400" spc="-1" strike="noStrike">
                <a:solidFill>
                  <a:srgbClr val="000000"/>
                </a:solidFill>
                <a:latin typeface="Arial"/>
              </a:rPr>
              <a:t>Déterminisme</a:t>
            </a:r>
            <a:endParaRPr b="0" lang="fr-FR" sz="2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5" name="PlaceHolder 1"/>
          <p:cNvSpPr>
            <a:spLocks noGrp="1"/>
          </p:cNvSpPr>
          <p:nvPr>
            <p:ph type="title"/>
          </p:nvPr>
        </p:nvSpPr>
        <p:spPr>
          <a:xfrm>
            <a:off x="505080" y="301320"/>
            <a:ext cx="9071640" cy="1262160"/>
          </a:xfrm>
          <a:prstGeom prst="rect">
            <a:avLst/>
          </a:prstGeom>
          <a:noFill/>
          <a:ln w="0">
            <a:noFill/>
          </a:ln>
        </p:spPr>
        <p:txBody>
          <a:bodyPr lIns="0" rIns="0" tIns="0" bIns="0" anchor="ctr">
            <a:noAutofit/>
          </a:bodyPr>
          <a:p>
            <a:pPr algn="ctr">
              <a:buNone/>
            </a:pPr>
            <a:r>
              <a:rPr b="0" lang="fr-FR" sz="4400" spc="-1" strike="noStrike">
                <a:solidFill>
                  <a:srgbClr val="000000"/>
                </a:solidFill>
                <a:latin typeface="Arial"/>
              </a:rPr>
              <a:t>Temps - Fréquence</a:t>
            </a:r>
            <a:br>
              <a:rPr sz="4400"/>
            </a:br>
            <a:r>
              <a:rPr b="0" i="1" lang="fr-FR" sz="2400" spc="-1" strike="noStrike">
                <a:solidFill>
                  <a:srgbClr val="000000"/>
                </a:solidFill>
                <a:latin typeface="Arial"/>
              </a:rPr>
              <a:t>Partie relative à un aspect pédagogique.</a:t>
            </a:r>
            <a:endParaRPr b="0" lang="fr-FR" sz="2400" spc="-1" strike="noStrike">
              <a:solidFill>
                <a:srgbClr val="000000"/>
              </a:solidFill>
              <a:latin typeface="Arial"/>
            </a:endParaRPr>
          </a:p>
        </p:txBody>
      </p:sp>
      <p:sp>
        <p:nvSpPr>
          <p:cNvPr id="126" name=""/>
          <p:cNvSpPr txBox="1"/>
          <p:nvPr/>
        </p:nvSpPr>
        <p:spPr>
          <a:xfrm>
            <a:off x="648000" y="1563480"/>
            <a:ext cx="3744000" cy="432000"/>
          </a:xfrm>
          <a:prstGeom prst="rect">
            <a:avLst/>
          </a:prstGeom>
          <a:noFill/>
          <a:ln w="0">
            <a:noFill/>
          </a:ln>
        </p:spPr>
        <p:txBody>
          <a:bodyPr lIns="90000" rIns="90000" tIns="45000" bIns="45000" anchor="t">
            <a:noAutofit/>
          </a:bodyPr>
          <a:p>
            <a:r>
              <a:rPr b="1" lang="fr-FR" sz="2400" spc="-1" strike="noStrike">
                <a:solidFill>
                  <a:srgbClr val="000000"/>
                </a:solidFill>
                <a:latin typeface="Arial"/>
              </a:rPr>
              <a:t>Collège Cycle 4 (2020)</a:t>
            </a:r>
            <a:endParaRPr b="0" lang="fr-FR" sz="2400" spc="-1" strike="noStrike">
              <a:solidFill>
                <a:srgbClr val="000000"/>
              </a:solidFill>
              <a:latin typeface="Arial"/>
            </a:endParaRPr>
          </a:p>
        </p:txBody>
      </p:sp>
      <p:pic>
        <p:nvPicPr>
          <p:cNvPr id="127" name="" descr=""/>
          <p:cNvPicPr/>
          <p:nvPr/>
        </p:nvPicPr>
        <p:blipFill>
          <a:blip r:embed="rId1"/>
          <a:stretch/>
        </p:blipFill>
        <p:spPr>
          <a:xfrm>
            <a:off x="806760" y="2450520"/>
            <a:ext cx="8553240" cy="4533480"/>
          </a:xfrm>
          <a:prstGeom prst="rect">
            <a:avLst/>
          </a:prstGeom>
          <a:ln w="0">
            <a:noFill/>
          </a:ln>
        </p:spPr>
      </p:pic>
    </p:spTree>
  </p:cSld>
  <mc:AlternateContent>
    <mc:Choice Requires="p14">
      <p:transition spd="slow" p14:dur="2000"/>
    </mc:Choice>
    <mc:Fallback>
      <p:transition spd="slow"/>
    </mc:Fallback>
  </mc:AlternateContent>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8" name="PlaceHolder 1"/>
          <p:cNvSpPr>
            <a:spLocks noGrp="1"/>
          </p:cNvSpPr>
          <p:nvPr>
            <p:ph type="title"/>
          </p:nvPr>
        </p:nvSpPr>
        <p:spPr>
          <a:xfrm>
            <a:off x="505080" y="301320"/>
            <a:ext cx="9071640" cy="1262160"/>
          </a:xfrm>
          <a:prstGeom prst="rect">
            <a:avLst/>
          </a:prstGeom>
          <a:noFill/>
          <a:ln w="0">
            <a:noFill/>
          </a:ln>
        </p:spPr>
        <p:txBody>
          <a:bodyPr lIns="0" rIns="0" tIns="0" bIns="0" anchor="ctr">
            <a:noAutofit/>
          </a:bodyPr>
          <a:p>
            <a:pPr algn="ctr">
              <a:buNone/>
            </a:pPr>
            <a:r>
              <a:rPr b="0" lang="fr-FR" sz="4400" spc="-1" strike="noStrike">
                <a:solidFill>
                  <a:srgbClr val="000000"/>
                </a:solidFill>
                <a:latin typeface="Arial"/>
              </a:rPr>
              <a:t>Temps - Fréquence</a:t>
            </a:r>
            <a:br>
              <a:rPr sz="4400"/>
            </a:br>
            <a:r>
              <a:rPr b="0" i="1" lang="fr-FR" sz="2400" spc="-1" strike="noStrike">
                <a:solidFill>
                  <a:srgbClr val="000000"/>
                </a:solidFill>
                <a:latin typeface="Arial"/>
              </a:rPr>
              <a:t>Partie relative à un aspect pédagogique.</a:t>
            </a:r>
            <a:endParaRPr b="0" lang="fr-FR" sz="2400" spc="-1" strike="noStrike">
              <a:solidFill>
                <a:srgbClr val="000000"/>
              </a:solidFill>
              <a:latin typeface="Arial"/>
            </a:endParaRPr>
          </a:p>
        </p:txBody>
      </p:sp>
      <p:sp>
        <p:nvSpPr>
          <p:cNvPr id="129" name=""/>
          <p:cNvSpPr txBox="1"/>
          <p:nvPr/>
        </p:nvSpPr>
        <p:spPr>
          <a:xfrm>
            <a:off x="720000" y="1944000"/>
            <a:ext cx="6840000" cy="770040"/>
          </a:xfrm>
          <a:prstGeom prst="rect">
            <a:avLst/>
          </a:prstGeom>
          <a:noFill/>
          <a:ln w="0">
            <a:noFill/>
          </a:ln>
        </p:spPr>
        <p:txBody>
          <a:bodyPr lIns="90000" rIns="90000" tIns="45000" bIns="45000" anchor="t">
            <a:noAutofit/>
          </a:bodyPr>
          <a:p>
            <a:r>
              <a:rPr b="1" lang="fr-FR" sz="2400" spc="-1" strike="noStrike">
                <a:solidFill>
                  <a:srgbClr val="000000"/>
                </a:solidFill>
                <a:latin typeface="Arial"/>
              </a:rPr>
              <a:t>Seconde GT (2019) :</a:t>
            </a:r>
            <a:r>
              <a:rPr b="0" lang="fr-FR" sz="2400" spc="-1" strike="noStrike">
                <a:solidFill>
                  <a:srgbClr val="000000"/>
                </a:solidFill>
                <a:latin typeface="Arial"/>
              </a:rPr>
              <a:t> </a:t>
            </a:r>
            <a:endParaRPr b="0" lang="fr-FR" sz="2400" spc="-1" strike="noStrike">
              <a:solidFill>
                <a:srgbClr val="000000"/>
              </a:solidFill>
              <a:latin typeface="Arial"/>
            </a:endParaRPr>
          </a:p>
        </p:txBody>
      </p:sp>
      <p:pic>
        <p:nvPicPr>
          <p:cNvPr id="130" name="" descr=""/>
          <p:cNvPicPr/>
          <p:nvPr/>
        </p:nvPicPr>
        <p:blipFill>
          <a:blip r:embed="rId1"/>
          <a:stretch/>
        </p:blipFill>
        <p:spPr>
          <a:xfrm>
            <a:off x="-144000" y="3096000"/>
            <a:ext cx="10079640" cy="3804120"/>
          </a:xfrm>
          <a:prstGeom prst="rect">
            <a:avLst/>
          </a:prstGeom>
          <a:ln w="0">
            <a:noFill/>
          </a:ln>
        </p:spPr>
      </p:pic>
    </p:spTree>
  </p:cSld>
  <mc:AlternateContent>
    <mc:Choice Requires="p14">
      <p:transition spd="slow" p14:dur="2000"/>
    </mc:Choice>
    <mc:Fallback>
      <p:transition spd="slow"/>
    </mc:Fallback>
  </mc:AlternateContent>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1" name="PlaceHolder 1"/>
          <p:cNvSpPr>
            <a:spLocks noGrp="1"/>
          </p:cNvSpPr>
          <p:nvPr>
            <p:ph type="title"/>
          </p:nvPr>
        </p:nvSpPr>
        <p:spPr>
          <a:xfrm>
            <a:off x="505080" y="301320"/>
            <a:ext cx="9071640" cy="1262160"/>
          </a:xfrm>
          <a:prstGeom prst="rect">
            <a:avLst/>
          </a:prstGeom>
          <a:noFill/>
          <a:ln w="0">
            <a:noFill/>
          </a:ln>
        </p:spPr>
        <p:txBody>
          <a:bodyPr lIns="0" rIns="0" tIns="0" bIns="0" anchor="ctr">
            <a:noAutofit/>
          </a:bodyPr>
          <a:p>
            <a:pPr algn="ctr">
              <a:buNone/>
            </a:pPr>
            <a:r>
              <a:rPr b="0" lang="fr-FR" sz="4400" spc="-1" strike="noStrike">
                <a:solidFill>
                  <a:srgbClr val="000000"/>
                </a:solidFill>
                <a:latin typeface="Arial"/>
              </a:rPr>
              <a:t>Temps - Fréquence</a:t>
            </a:r>
            <a:br>
              <a:rPr sz="4400"/>
            </a:br>
            <a:r>
              <a:rPr b="0" i="1" lang="fr-FR" sz="2400" spc="-1" strike="noStrike">
                <a:solidFill>
                  <a:srgbClr val="000000"/>
                </a:solidFill>
                <a:latin typeface="Arial"/>
              </a:rPr>
              <a:t>Partie relative à un aspect pédagogique.</a:t>
            </a:r>
            <a:endParaRPr b="0" lang="fr-FR" sz="2400" spc="-1" strike="noStrike">
              <a:solidFill>
                <a:srgbClr val="000000"/>
              </a:solidFill>
              <a:latin typeface="Arial"/>
            </a:endParaRPr>
          </a:p>
        </p:txBody>
      </p:sp>
      <p:sp>
        <p:nvSpPr>
          <p:cNvPr id="132" name=""/>
          <p:cNvSpPr txBox="1"/>
          <p:nvPr/>
        </p:nvSpPr>
        <p:spPr>
          <a:xfrm>
            <a:off x="216000" y="1368000"/>
            <a:ext cx="4104000" cy="770040"/>
          </a:xfrm>
          <a:prstGeom prst="rect">
            <a:avLst/>
          </a:prstGeom>
          <a:noFill/>
          <a:ln w="0">
            <a:noFill/>
          </a:ln>
        </p:spPr>
        <p:txBody>
          <a:bodyPr lIns="90000" rIns="90000" tIns="45000" bIns="45000" anchor="t">
            <a:noAutofit/>
          </a:bodyPr>
          <a:p>
            <a:r>
              <a:rPr b="1" lang="fr-FR" sz="2400" spc="-1" strike="noStrike">
                <a:solidFill>
                  <a:srgbClr val="000000"/>
                </a:solidFill>
                <a:latin typeface="Arial"/>
              </a:rPr>
              <a:t>Première spécialité (2019)</a:t>
            </a:r>
            <a:endParaRPr b="0" lang="fr-FR" sz="2400" spc="-1" strike="noStrike">
              <a:solidFill>
                <a:srgbClr val="000000"/>
              </a:solidFill>
              <a:latin typeface="Arial"/>
            </a:endParaRPr>
          </a:p>
        </p:txBody>
      </p:sp>
      <p:pic>
        <p:nvPicPr>
          <p:cNvPr id="133" name="" descr=""/>
          <p:cNvPicPr/>
          <p:nvPr/>
        </p:nvPicPr>
        <p:blipFill>
          <a:blip r:embed="rId1"/>
          <a:stretch/>
        </p:blipFill>
        <p:spPr>
          <a:xfrm>
            <a:off x="42840" y="1768320"/>
            <a:ext cx="10079640" cy="4047840"/>
          </a:xfrm>
          <a:prstGeom prst="rect">
            <a:avLst/>
          </a:prstGeom>
          <a:ln w="0">
            <a:noFill/>
          </a:ln>
        </p:spPr>
      </p:pic>
    </p:spTree>
  </p:cSld>
  <mc:AlternateContent>
    <mc:Choice Requires="p14">
      <p:transition spd="slow" p14:dur="2000"/>
    </mc:Choice>
    <mc:Fallback>
      <p:transition spd="slow"/>
    </mc:Fallback>
  </mc:AlternateContent>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4" name="PlaceHolder 1"/>
          <p:cNvSpPr>
            <a:spLocks noGrp="1"/>
          </p:cNvSpPr>
          <p:nvPr>
            <p:ph type="title"/>
          </p:nvPr>
        </p:nvSpPr>
        <p:spPr>
          <a:xfrm>
            <a:off x="505080" y="301320"/>
            <a:ext cx="9071640" cy="1262160"/>
          </a:xfrm>
          <a:prstGeom prst="rect">
            <a:avLst/>
          </a:prstGeom>
          <a:noFill/>
          <a:ln w="0">
            <a:noFill/>
          </a:ln>
        </p:spPr>
        <p:txBody>
          <a:bodyPr lIns="0" rIns="0" tIns="0" bIns="0" anchor="ctr">
            <a:noAutofit/>
          </a:bodyPr>
          <a:p>
            <a:pPr algn="ctr">
              <a:buNone/>
            </a:pPr>
            <a:r>
              <a:rPr b="0" lang="fr-FR" sz="4400" spc="-1" strike="noStrike">
                <a:solidFill>
                  <a:srgbClr val="000000"/>
                </a:solidFill>
                <a:latin typeface="Arial"/>
              </a:rPr>
              <a:t>Temps - Fréquence</a:t>
            </a:r>
            <a:br>
              <a:rPr sz="4400"/>
            </a:br>
            <a:r>
              <a:rPr b="0" i="1" lang="fr-FR" sz="2400" spc="-1" strike="noStrike">
                <a:solidFill>
                  <a:srgbClr val="000000"/>
                </a:solidFill>
                <a:latin typeface="Arial"/>
              </a:rPr>
              <a:t>Partie relative à un aspect pédagogique.</a:t>
            </a:r>
            <a:endParaRPr b="0" lang="fr-FR" sz="2400" spc="-1" strike="noStrike">
              <a:solidFill>
                <a:srgbClr val="000000"/>
              </a:solidFill>
              <a:latin typeface="Arial"/>
            </a:endParaRPr>
          </a:p>
        </p:txBody>
      </p:sp>
      <p:sp>
        <p:nvSpPr>
          <p:cNvPr id="135" name=""/>
          <p:cNvSpPr txBox="1"/>
          <p:nvPr/>
        </p:nvSpPr>
        <p:spPr>
          <a:xfrm>
            <a:off x="216000" y="1368000"/>
            <a:ext cx="6336000" cy="1449720"/>
          </a:xfrm>
          <a:prstGeom prst="rect">
            <a:avLst/>
          </a:prstGeom>
          <a:noFill/>
          <a:ln w="0">
            <a:noFill/>
          </a:ln>
        </p:spPr>
        <p:txBody>
          <a:bodyPr lIns="90000" rIns="90000" tIns="45000" bIns="45000" anchor="t">
            <a:noAutofit/>
          </a:bodyPr>
          <a:p>
            <a:r>
              <a:rPr b="1" lang="fr-FR" sz="2400" spc="-1" strike="noStrike">
                <a:solidFill>
                  <a:srgbClr val="000000"/>
                </a:solidFill>
                <a:latin typeface="Arial"/>
              </a:rPr>
              <a:t>Première </a:t>
            </a:r>
            <a:br>
              <a:rPr sz="2400"/>
            </a:br>
            <a:r>
              <a:rPr b="1" lang="fr-FR" sz="2400" spc="-1" strike="noStrike">
                <a:solidFill>
                  <a:srgbClr val="000000"/>
                </a:solidFill>
                <a:latin typeface="Arial"/>
              </a:rPr>
              <a:t>enseignement </a:t>
            </a:r>
            <a:br>
              <a:rPr sz="2400"/>
            </a:br>
            <a:r>
              <a:rPr b="1" lang="fr-FR" sz="2400" spc="-1" strike="noStrike">
                <a:solidFill>
                  <a:srgbClr val="000000"/>
                </a:solidFill>
                <a:latin typeface="Arial"/>
              </a:rPr>
              <a:t>scientifique</a:t>
            </a:r>
            <a:br>
              <a:rPr sz="2400"/>
            </a:br>
            <a:r>
              <a:rPr b="1" lang="fr-FR" sz="2400" spc="-1" strike="noStrike">
                <a:solidFill>
                  <a:srgbClr val="000000"/>
                </a:solidFill>
                <a:latin typeface="Arial"/>
              </a:rPr>
              <a:t>(2023)</a:t>
            </a:r>
            <a:endParaRPr b="0" lang="fr-FR" sz="2400" spc="-1" strike="noStrike">
              <a:solidFill>
                <a:srgbClr val="000000"/>
              </a:solidFill>
              <a:latin typeface="Arial"/>
            </a:endParaRPr>
          </a:p>
        </p:txBody>
      </p:sp>
      <p:pic>
        <p:nvPicPr>
          <p:cNvPr id="136" name="" descr=""/>
          <p:cNvPicPr/>
          <p:nvPr/>
        </p:nvPicPr>
        <p:blipFill>
          <a:blip r:embed="rId1"/>
          <a:stretch/>
        </p:blipFill>
        <p:spPr>
          <a:xfrm>
            <a:off x="3168000" y="1048320"/>
            <a:ext cx="6480000" cy="6431400"/>
          </a:xfrm>
          <a:prstGeom prst="rect">
            <a:avLst/>
          </a:prstGeom>
          <a:ln w="0">
            <a:noFill/>
          </a:ln>
        </p:spPr>
      </p:pic>
    </p:spTree>
  </p:cSld>
  <mc:AlternateContent>
    <mc:Choice Requires="p14">
      <p:transition spd="slow" p14:dur="2000"/>
    </mc:Choice>
    <mc:Fallback>
      <p:transition spd="slow"/>
    </mc:Fallback>
  </mc:AlternateContent>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7" name="PlaceHolder 1"/>
          <p:cNvSpPr>
            <a:spLocks noGrp="1"/>
          </p:cNvSpPr>
          <p:nvPr>
            <p:ph type="title"/>
          </p:nvPr>
        </p:nvSpPr>
        <p:spPr>
          <a:xfrm>
            <a:off x="505080" y="301320"/>
            <a:ext cx="9071640" cy="1262160"/>
          </a:xfrm>
          <a:prstGeom prst="rect">
            <a:avLst/>
          </a:prstGeom>
          <a:noFill/>
          <a:ln w="0">
            <a:noFill/>
          </a:ln>
        </p:spPr>
        <p:txBody>
          <a:bodyPr lIns="0" rIns="0" tIns="0" bIns="0" anchor="ctr">
            <a:noAutofit/>
          </a:bodyPr>
          <a:p>
            <a:pPr algn="ctr">
              <a:buNone/>
            </a:pPr>
            <a:r>
              <a:rPr b="0" lang="fr-FR" sz="4400" spc="-1" strike="noStrike">
                <a:solidFill>
                  <a:srgbClr val="000000"/>
                </a:solidFill>
                <a:latin typeface="Arial"/>
              </a:rPr>
              <a:t>Temps - Fréquence</a:t>
            </a:r>
            <a:br>
              <a:rPr sz="4400"/>
            </a:br>
            <a:r>
              <a:rPr b="0" i="1" lang="fr-FR" sz="2400" spc="-1" strike="noStrike">
                <a:solidFill>
                  <a:srgbClr val="000000"/>
                </a:solidFill>
                <a:latin typeface="Arial"/>
              </a:rPr>
              <a:t>Partie relative à un aspect pédagogique.</a:t>
            </a:r>
            <a:endParaRPr b="0" lang="fr-FR" sz="2400" spc="-1" strike="noStrike">
              <a:solidFill>
                <a:srgbClr val="000000"/>
              </a:solidFill>
              <a:latin typeface="Arial"/>
            </a:endParaRPr>
          </a:p>
        </p:txBody>
      </p:sp>
      <p:sp>
        <p:nvSpPr>
          <p:cNvPr id="138" name=""/>
          <p:cNvSpPr txBox="1"/>
          <p:nvPr/>
        </p:nvSpPr>
        <p:spPr>
          <a:xfrm>
            <a:off x="216000" y="1368000"/>
            <a:ext cx="6768000" cy="1109880"/>
          </a:xfrm>
          <a:prstGeom prst="rect">
            <a:avLst/>
          </a:prstGeom>
          <a:noFill/>
          <a:ln w="0">
            <a:noFill/>
          </a:ln>
        </p:spPr>
        <p:txBody>
          <a:bodyPr lIns="90000" rIns="90000" tIns="45000" bIns="45000" anchor="t">
            <a:noAutofit/>
          </a:bodyPr>
          <a:p>
            <a:r>
              <a:rPr b="1" lang="fr-FR" sz="2400" spc="-1" strike="noStrike">
                <a:solidFill>
                  <a:srgbClr val="000000"/>
                </a:solidFill>
                <a:latin typeface="Arial"/>
              </a:rPr>
              <a:t>Première enseignement scientifique (2023)</a:t>
            </a:r>
            <a:endParaRPr b="0" lang="fr-FR" sz="2400" spc="-1" strike="noStrike">
              <a:solidFill>
                <a:srgbClr val="000000"/>
              </a:solidFill>
              <a:latin typeface="Arial"/>
            </a:endParaRPr>
          </a:p>
        </p:txBody>
      </p:sp>
      <p:pic>
        <p:nvPicPr>
          <p:cNvPr id="139" name="" descr=""/>
          <p:cNvPicPr/>
          <p:nvPr/>
        </p:nvPicPr>
        <p:blipFill>
          <a:blip r:embed="rId1"/>
          <a:stretch/>
        </p:blipFill>
        <p:spPr>
          <a:xfrm>
            <a:off x="1030320" y="2520000"/>
            <a:ext cx="8905680" cy="4695480"/>
          </a:xfrm>
          <a:prstGeom prst="rect">
            <a:avLst/>
          </a:prstGeom>
          <a:ln w="0">
            <a:noFill/>
          </a:ln>
        </p:spPr>
      </p:pic>
    </p:spTree>
  </p:cSld>
  <mc:AlternateContent>
    <mc:Choice Requires="p14">
      <p:transition spd="slow" p14:dur="2000"/>
    </mc:Choice>
    <mc:Fallback>
      <p:transition spd="slow"/>
    </mc:Fallback>
  </mc:AlternateContent>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0" name="PlaceHolder 1"/>
          <p:cNvSpPr>
            <a:spLocks noGrp="1"/>
          </p:cNvSpPr>
          <p:nvPr>
            <p:ph type="title"/>
          </p:nvPr>
        </p:nvSpPr>
        <p:spPr>
          <a:xfrm>
            <a:off x="505440" y="301320"/>
            <a:ext cx="9071640" cy="1262160"/>
          </a:xfrm>
          <a:prstGeom prst="rect">
            <a:avLst/>
          </a:prstGeom>
          <a:noFill/>
          <a:ln w="0">
            <a:noFill/>
          </a:ln>
        </p:spPr>
        <p:txBody>
          <a:bodyPr lIns="0" rIns="0" tIns="0" bIns="0" anchor="ctr">
            <a:noAutofit/>
          </a:bodyPr>
          <a:p>
            <a:pPr algn="ctr">
              <a:buNone/>
            </a:pPr>
            <a:r>
              <a:rPr b="0" lang="fr-FR" sz="4400" spc="-1" strike="noStrike">
                <a:solidFill>
                  <a:srgbClr val="000000"/>
                </a:solidFill>
                <a:latin typeface="Arial"/>
              </a:rPr>
              <a:t>Temps - Fréquence</a:t>
            </a:r>
            <a:br>
              <a:rPr sz="4400"/>
            </a:br>
            <a:r>
              <a:rPr b="0" i="1" lang="fr-FR" sz="2400" spc="-1" strike="noStrike">
                <a:solidFill>
                  <a:srgbClr val="000000"/>
                </a:solidFill>
                <a:latin typeface="Arial"/>
              </a:rPr>
              <a:t>Partie relative au concept</a:t>
            </a:r>
            <a:endParaRPr b="0" lang="fr-FR" sz="2400" spc="-1" strike="noStrike">
              <a:solidFill>
                <a:srgbClr val="000000"/>
              </a:solidFill>
              <a:latin typeface="Arial"/>
            </a:endParaRPr>
          </a:p>
        </p:txBody>
      </p:sp>
      <p:sp>
        <p:nvSpPr>
          <p:cNvPr id="141" name=""/>
          <p:cNvSpPr txBox="1"/>
          <p:nvPr/>
        </p:nvSpPr>
        <p:spPr>
          <a:xfrm>
            <a:off x="648000" y="1872360"/>
            <a:ext cx="8292960" cy="430200"/>
          </a:xfrm>
          <a:prstGeom prst="rect">
            <a:avLst/>
          </a:prstGeom>
          <a:noFill/>
          <a:ln w="0">
            <a:noFill/>
          </a:ln>
        </p:spPr>
        <p:txBody>
          <a:bodyPr lIns="90000" rIns="90000" tIns="45000" bIns="45000" anchor="t">
            <a:noAutofit/>
          </a:bodyPr>
          <a:p>
            <a:r>
              <a:rPr b="0" lang="fr-FR" sz="2400" spc="-1" strike="noStrike" u="sng">
                <a:solidFill>
                  <a:srgbClr val="000000"/>
                </a:solidFill>
                <a:uFillTx/>
                <a:latin typeface="Arial"/>
              </a:rPr>
              <a:t>On développe une ou plusieurs notions au niveau post-bac :</a:t>
            </a:r>
            <a:endParaRPr b="0" lang="fr-FR" sz="2400" spc="-1" strike="noStrike">
              <a:solidFill>
                <a:srgbClr val="000000"/>
              </a:solidFill>
              <a:latin typeface="Arial"/>
            </a:endParaRPr>
          </a:p>
        </p:txBody>
      </p:sp>
      <p:sp>
        <p:nvSpPr>
          <p:cNvPr id="142" name=""/>
          <p:cNvSpPr txBox="1"/>
          <p:nvPr/>
        </p:nvSpPr>
        <p:spPr>
          <a:xfrm>
            <a:off x="864000" y="2880000"/>
            <a:ext cx="8628120" cy="430200"/>
          </a:xfrm>
          <a:prstGeom prst="rect">
            <a:avLst/>
          </a:prstGeom>
          <a:noFill/>
          <a:ln w="0">
            <a:noFill/>
          </a:ln>
        </p:spPr>
        <p:txBody>
          <a:bodyPr lIns="90000" rIns="90000" tIns="45000" bIns="45000" anchor="t">
            <a:noAutofit/>
          </a:bodyPr>
          <a:p>
            <a:r>
              <a:rPr b="0" lang="fr-FR" sz="2400" spc="-1" strike="noStrike">
                <a:solidFill>
                  <a:srgbClr val="000000"/>
                </a:solidFill>
                <a:latin typeface="Arial"/>
              </a:rPr>
              <a:t>Nombreuses possibilités, je ne donne que quelques exemples.</a:t>
            </a:r>
            <a:endParaRPr b="0" lang="fr-FR" sz="2400" spc="-1" strike="noStrike">
              <a:solidFill>
                <a:srgbClr val="000000"/>
              </a:solidFill>
              <a:latin typeface="Arial"/>
            </a:endParaRPr>
          </a:p>
        </p:txBody>
      </p:sp>
      <p:pic>
        <p:nvPicPr>
          <p:cNvPr id="143" name="" descr=""/>
          <p:cNvPicPr/>
          <p:nvPr/>
        </p:nvPicPr>
        <p:blipFill>
          <a:blip r:embed="rId1"/>
          <a:stretch/>
        </p:blipFill>
        <p:spPr>
          <a:xfrm>
            <a:off x="1680120" y="4757400"/>
            <a:ext cx="7895880" cy="1866600"/>
          </a:xfrm>
          <a:prstGeom prst="rect">
            <a:avLst/>
          </a:prstGeom>
          <a:ln w="0">
            <a:noFill/>
          </a:ln>
        </p:spPr>
      </p:pic>
      <p:sp>
        <p:nvSpPr>
          <p:cNvPr id="144" name=""/>
          <p:cNvSpPr txBox="1"/>
          <p:nvPr/>
        </p:nvSpPr>
        <p:spPr>
          <a:xfrm>
            <a:off x="576000" y="4536000"/>
            <a:ext cx="1061640" cy="770040"/>
          </a:xfrm>
          <a:prstGeom prst="rect">
            <a:avLst/>
          </a:prstGeom>
          <a:noFill/>
          <a:ln w="0">
            <a:noFill/>
          </a:ln>
        </p:spPr>
        <p:txBody>
          <a:bodyPr lIns="90000" rIns="90000" tIns="45000" bIns="45000" anchor="t">
            <a:noAutofit/>
          </a:bodyPr>
          <a:p>
            <a:r>
              <a:rPr b="1" lang="fr-FR" sz="2400" spc="-1" strike="noStrike">
                <a:solidFill>
                  <a:srgbClr val="000000"/>
                </a:solidFill>
                <a:latin typeface="Arial"/>
              </a:rPr>
              <a:t>PCSI</a:t>
            </a:r>
            <a:br>
              <a:rPr sz="2400"/>
            </a:br>
            <a:r>
              <a:rPr b="1" lang="fr-FR" sz="2400" spc="-1" strike="noStrike">
                <a:solidFill>
                  <a:srgbClr val="000000"/>
                </a:solidFill>
                <a:latin typeface="Arial"/>
              </a:rPr>
              <a:t>(2021)</a:t>
            </a:r>
            <a:endParaRPr b="0" lang="fr-FR" sz="2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5" name="PlaceHolder 1"/>
          <p:cNvSpPr>
            <a:spLocks noGrp="1"/>
          </p:cNvSpPr>
          <p:nvPr>
            <p:ph type="title"/>
          </p:nvPr>
        </p:nvSpPr>
        <p:spPr>
          <a:xfrm>
            <a:off x="505440" y="301320"/>
            <a:ext cx="9071640" cy="1262160"/>
          </a:xfrm>
          <a:prstGeom prst="rect">
            <a:avLst/>
          </a:prstGeom>
          <a:noFill/>
          <a:ln w="0">
            <a:noFill/>
          </a:ln>
        </p:spPr>
        <p:txBody>
          <a:bodyPr lIns="0" rIns="0" tIns="0" bIns="0" anchor="ctr">
            <a:noAutofit/>
          </a:bodyPr>
          <a:p>
            <a:pPr algn="ctr">
              <a:buNone/>
            </a:pPr>
            <a:r>
              <a:rPr b="0" lang="fr-FR" sz="4400" spc="-1" strike="noStrike">
                <a:solidFill>
                  <a:srgbClr val="000000"/>
                </a:solidFill>
                <a:latin typeface="Arial"/>
              </a:rPr>
              <a:t>Temps - Fréquence</a:t>
            </a:r>
            <a:br>
              <a:rPr sz="4400"/>
            </a:br>
            <a:r>
              <a:rPr b="0" i="1" lang="fr-FR" sz="2400" spc="-1" strike="noStrike">
                <a:solidFill>
                  <a:srgbClr val="000000"/>
                </a:solidFill>
                <a:latin typeface="Arial"/>
              </a:rPr>
              <a:t>Partie relative au concept</a:t>
            </a:r>
            <a:endParaRPr b="0" lang="fr-FR" sz="2400" spc="-1" strike="noStrike">
              <a:solidFill>
                <a:srgbClr val="000000"/>
              </a:solidFill>
              <a:latin typeface="Arial"/>
            </a:endParaRPr>
          </a:p>
        </p:txBody>
      </p:sp>
      <p:sp>
        <p:nvSpPr>
          <p:cNvPr id="146" name=""/>
          <p:cNvSpPr txBox="1"/>
          <p:nvPr/>
        </p:nvSpPr>
        <p:spPr>
          <a:xfrm>
            <a:off x="648000" y="1872360"/>
            <a:ext cx="8292960" cy="430200"/>
          </a:xfrm>
          <a:prstGeom prst="rect">
            <a:avLst/>
          </a:prstGeom>
          <a:noFill/>
          <a:ln w="0">
            <a:noFill/>
          </a:ln>
        </p:spPr>
        <p:txBody>
          <a:bodyPr lIns="90000" rIns="90000" tIns="45000" bIns="45000" anchor="t">
            <a:noAutofit/>
          </a:bodyPr>
          <a:p>
            <a:r>
              <a:rPr b="0" lang="fr-FR" sz="2400" spc="-1" strike="noStrike" u="sng">
                <a:solidFill>
                  <a:srgbClr val="000000"/>
                </a:solidFill>
                <a:uFillTx/>
                <a:latin typeface="Arial"/>
              </a:rPr>
              <a:t>On développe une ou plusieurs notions au niveau post-bac :</a:t>
            </a:r>
            <a:endParaRPr b="0" lang="fr-FR" sz="2400" spc="-1" strike="noStrike">
              <a:solidFill>
                <a:srgbClr val="000000"/>
              </a:solidFill>
              <a:latin typeface="Arial"/>
            </a:endParaRPr>
          </a:p>
        </p:txBody>
      </p:sp>
      <p:sp>
        <p:nvSpPr>
          <p:cNvPr id="147" name=""/>
          <p:cNvSpPr txBox="1"/>
          <p:nvPr/>
        </p:nvSpPr>
        <p:spPr>
          <a:xfrm>
            <a:off x="333000" y="2448000"/>
            <a:ext cx="1569240" cy="430200"/>
          </a:xfrm>
          <a:prstGeom prst="rect">
            <a:avLst/>
          </a:prstGeom>
          <a:noFill/>
          <a:ln w="0">
            <a:noFill/>
          </a:ln>
        </p:spPr>
        <p:txBody>
          <a:bodyPr lIns="90000" rIns="90000" tIns="45000" bIns="45000" anchor="t">
            <a:noAutofit/>
          </a:bodyPr>
          <a:p>
            <a:r>
              <a:rPr b="1" lang="fr-FR" sz="2400" spc="-1" strike="noStrike">
                <a:solidFill>
                  <a:srgbClr val="000000"/>
                </a:solidFill>
                <a:latin typeface="Arial"/>
              </a:rPr>
              <a:t>PC (2021)</a:t>
            </a:r>
            <a:endParaRPr b="0" lang="fr-FR" sz="2400" spc="-1" strike="noStrike">
              <a:solidFill>
                <a:srgbClr val="000000"/>
              </a:solidFill>
              <a:latin typeface="Arial"/>
            </a:endParaRPr>
          </a:p>
        </p:txBody>
      </p:sp>
      <p:pic>
        <p:nvPicPr>
          <p:cNvPr id="148" name="" descr=""/>
          <p:cNvPicPr/>
          <p:nvPr/>
        </p:nvPicPr>
        <p:blipFill>
          <a:blip r:embed="rId1"/>
          <a:stretch/>
        </p:blipFill>
        <p:spPr>
          <a:xfrm>
            <a:off x="72000" y="2886840"/>
            <a:ext cx="10079640" cy="1937160"/>
          </a:xfrm>
          <a:prstGeom prst="rect">
            <a:avLst/>
          </a:prstGeom>
          <a:ln w="0">
            <a:noFill/>
          </a:ln>
        </p:spPr>
      </p:pic>
      <p:pic>
        <p:nvPicPr>
          <p:cNvPr id="149" name="" descr=""/>
          <p:cNvPicPr/>
          <p:nvPr/>
        </p:nvPicPr>
        <p:blipFill>
          <a:blip r:embed="rId2"/>
          <a:stretch/>
        </p:blipFill>
        <p:spPr>
          <a:xfrm>
            <a:off x="0" y="5544000"/>
            <a:ext cx="10079640" cy="1729800"/>
          </a:xfrm>
          <a:prstGeom prst="rect">
            <a:avLst/>
          </a:prstGeom>
          <a:ln w="0">
            <a:noFill/>
          </a:ln>
        </p:spPr>
      </p:pic>
      <p:sp>
        <p:nvSpPr>
          <p:cNvPr id="150" name=""/>
          <p:cNvSpPr txBox="1"/>
          <p:nvPr/>
        </p:nvSpPr>
        <p:spPr>
          <a:xfrm>
            <a:off x="1656000" y="5184000"/>
            <a:ext cx="3483360" cy="430200"/>
          </a:xfrm>
          <a:prstGeom prst="rect">
            <a:avLst/>
          </a:prstGeom>
          <a:noFill/>
          <a:ln w="0">
            <a:noFill/>
          </a:ln>
        </p:spPr>
        <p:txBody>
          <a:bodyPr lIns="90000" rIns="90000" tIns="45000" bIns="45000" anchor="t">
            <a:noAutofit/>
          </a:bodyPr>
          <a:p>
            <a:r>
              <a:rPr b="1" lang="fr-FR" sz="2400" spc="-1" strike="noStrike">
                <a:solidFill>
                  <a:srgbClr val="000000"/>
                </a:solidFill>
                <a:latin typeface="Arial"/>
              </a:rPr>
              <a:t>Mécanique quantique :</a:t>
            </a:r>
            <a:endParaRPr b="0" lang="fr-FR" sz="2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5" name="PlaceHolder 1"/>
          <p:cNvSpPr>
            <a:spLocks noGrp="1"/>
          </p:cNvSpPr>
          <p:nvPr>
            <p:ph type="title"/>
          </p:nvPr>
        </p:nvSpPr>
        <p:spPr>
          <a:xfrm>
            <a:off x="504000" y="301320"/>
            <a:ext cx="9071640" cy="1262160"/>
          </a:xfrm>
          <a:prstGeom prst="rect">
            <a:avLst/>
          </a:prstGeom>
          <a:noFill/>
          <a:ln w="0">
            <a:noFill/>
          </a:ln>
        </p:spPr>
        <p:txBody>
          <a:bodyPr lIns="0" rIns="0" tIns="0" bIns="0" anchor="ctr">
            <a:noAutofit/>
          </a:bodyPr>
          <a:p>
            <a:pPr algn="ctr">
              <a:buNone/>
            </a:pPr>
            <a:r>
              <a:rPr b="0" lang="fr-FR" sz="4400" spc="-1" strike="noStrike">
                <a:solidFill>
                  <a:srgbClr val="000000"/>
                </a:solidFill>
                <a:latin typeface="Arial"/>
              </a:rPr>
              <a:t>Temps - Fréquence</a:t>
            </a:r>
            <a:br>
              <a:rPr sz="4400"/>
            </a:br>
            <a:r>
              <a:rPr b="0" i="1" lang="fr-FR" sz="2400" spc="-1" strike="noStrike">
                <a:solidFill>
                  <a:srgbClr val="000000"/>
                </a:solidFill>
                <a:latin typeface="Arial"/>
              </a:rPr>
              <a:t>Partie relative au concept scientifique</a:t>
            </a:r>
            <a:endParaRPr b="0" lang="fr-FR" sz="2400" spc="-1" strike="noStrike">
              <a:solidFill>
                <a:srgbClr val="000000"/>
              </a:solidFill>
              <a:latin typeface="Arial"/>
            </a:endParaRPr>
          </a:p>
        </p:txBody>
      </p:sp>
      <p:sp>
        <p:nvSpPr>
          <p:cNvPr id="46" name=""/>
          <p:cNvSpPr txBox="1"/>
          <p:nvPr/>
        </p:nvSpPr>
        <p:spPr>
          <a:xfrm>
            <a:off x="216000" y="1563480"/>
            <a:ext cx="6540480" cy="430200"/>
          </a:xfrm>
          <a:prstGeom prst="rect">
            <a:avLst/>
          </a:prstGeom>
          <a:noFill/>
          <a:ln w="0">
            <a:noFill/>
          </a:ln>
        </p:spPr>
        <p:txBody>
          <a:bodyPr lIns="90000" rIns="90000" tIns="45000" bIns="45000" anchor="t">
            <a:noAutofit/>
          </a:bodyPr>
          <a:p>
            <a:r>
              <a:rPr b="0" lang="fr-FR" sz="2400" spc="-1" strike="noStrike" u="sng">
                <a:solidFill>
                  <a:srgbClr val="000000"/>
                </a:solidFill>
                <a:uFillTx/>
                <a:latin typeface="Arial"/>
              </a:rPr>
              <a:t>Définition du temps – Unité – Mesure du temps</a:t>
            </a:r>
            <a:endParaRPr b="0" lang="fr-FR" sz="2400" spc="-1" strike="noStrike">
              <a:solidFill>
                <a:srgbClr val="000000"/>
              </a:solidFill>
              <a:latin typeface="Arial"/>
            </a:endParaRPr>
          </a:p>
        </p:txBody>
      </p:sp>
      <p:sp>
        <p:nvSpPr>
          <p:cNvPr id="47" name=""/>
          <p:cNvSpPr txBox="1"/>
          <p:nvPr/>
        </p:nvSpPr>
        <p:spPr>
          <a:xfrm>
            <a:off x="504000" y="2520000"/>
            <a:ext cx="7977600" cy="770040"/>
          </a:xfrm>
          <a:prstGeom prst="rect">
            <a:avLst/>
          </a:prstGeom>
          <a:noFill/>
          <a:ln w="0">
            <a:noFill/>
          </a:ln>
        </p:spPr>
        <p:txBody>
          <a:bodyPr lIns="90000" rIns="90000" tIns="45000" bIns="45000" anchor="t">
            <a:noAutofit/>
          </a:bodyPr>
          <a:p>
            <a:r>
              <a:rPr b="0" lang="fr-FR" sz="2400" spc="-1" strike="noStrike">
                <a:solidFill>
                  <a:srgbClr val="000000"/>
                </a:solidFill>
                <a:latin typeface="Arial"/>
              </a:rPr>
              <a:t>La seconde a toujours été définie à partir de phénomènes</a:t>
            </a:r>
            <a:endParaRPr b="0" lang="fr-FR" sz="2400" spc="-1" strike="noStrike">
              <a:solidFill>
                <a:srgbClr val="000000"/>
              </a:solidFill>
              <a:latin typeface="Arial"/>
            </a:endParaRPr>
          </a:p>
          <a:p>
            <a:r>
              <a:rPr b="1" lang="fr-FR" sz="2400" spc="-1" strike="noStrike">
                <a:solidFill>
                  <a:srgbClr val="000000"/>
                </a:solidFill>
                <a:latin typeface="Arial"/>
              </a:rPr>
              <a:t>périodiques (rotation, ou oscillation).</a:t>
            </a:r>
            <a:endParaRPr b="0" lang="fr-FR" sz="2400" spc="-1" strike="noStrike">
              <a:solidFill>
                <a:srgbClr val="000000"/>
              </a:solidFill>
              <a:latin typeface="Arial"/>
            </a:endParaRPr>
          </a:p>
        </p:txBody>
      </p:sp>
      <p:sp>
        <p:nvSpPr>
          <p:cNvPr id="48" name=""/>
          <p:cNvSpPr txBox="1"/>
          <p:nvPr/>
        </p:nvSpPr>
        <p:spPr>
          <a:xfrm>
            <a:off x="576000" y="3672000"/>
            <a:ext cx="5255640" cy="1789560"/>
          </a:xfrm>
          <a:prstGeom prst="rect">
            <a:avLst/>
          </a:prstGeom>
          <a:noFill/>
          <a:ln w="0">
            <a:noFill/>
          </a:ln>
        </p:spPr>
        <p:txBody>
          <a:bodyPr lIns="90000" rIns="90000" tIns="45000" bIns="45000" anchor="t">
            <a:noAutofit/>
          </a:bodyPr>
          <a:p>
            <a:r>
              <a:rPr b="0" lang="fr-FR" sz="2400" spc="-1" strike="noStrike">
                <a:solidFill>
                  <a:srgbClr val="000000"/>
                </a:solidFill>
                <a:latin typeface="Arial"/>
              </a:rPr>
              <a:t>Temps en s</a:t>
            </a:r>
            <a:endParaRPr b="0" lang="fr-FR" sz="2400" spc="-1" strike="noStrike">
              <a:solidFill>
                <a:srgbClr val="000000"/>
              </a:solidFill>
              <a:latin typeface="Arial"/>
            </a:endParaRPr>
          </a:p>
          <a:p>
            <a:endParaRPr b="0" lang="fr-FR" sz="2400" spc="-1" strike="noStrike">
              <a:solidFill>
                <a:srgbClr val="000000"/>
              </a:solidFill>
              <a:latin typeface="Arial"/>
            </a:endParaRPr>
          </a:p>
          <a:p>
            <a:r>
              <a:rPr b="0" lang="fr-FR" sz="2400" spc="-1" strike="noStrike">
                <a:solidFill>
                  <a:srgbClr val="000000"/>
                </a:solidFill>
                <a:latin typeface="Arial"/>
              </a:rPr>
              <a:t>Période en s</a:t>
            </a:r>
            <a:endParaRPr b="0" lang="fr-FR" sz="2400" spc="-1" strike="noStrike">
              <a:solidFill>
                <a:srgbClr val="000000"/>
              </a:solidFill>
              <a:latin typeface="Arial"/>
            </a:endParaRPr>
          </a:p>
          <a:p>
            <a:endParaRPr b="0" lang="fr-FR" sz="2400" spc="-1" strike="noStrike">
              <a:solidFill>
                <a:srgbClr val="000000"/>
              </a:solidFill>
              <a:latin typeface="Arial"/>
            </a:endParaRPr>
          </a:p>
          <a:p>
            <a:r>
              <a:rPr b="0" lang="fr-FR" sz="2400" spc="-1" strike="noStrike">
                <a:solidFill>
                  <a:srgbClr val="000000"/>
                </a:solidFill>
                <a:latin typeface="Arial"/>
              </a:rPr>
              <a:t>Fréquence = 1 / Période    en Hz = s</a:t>
            </a:r>
            <a:r>
              <a:rPr b="0" lang="fr-FR" sz="2400" spc="-1" strike="noStrike" baseline="33000">
                <a:solidFill>
                  <a:srgbClr val="000000"/>
                </a:solidFill>
                <a:latin typeface="Arial"/>
              </a:rPr>
              <a:t>-1</a:t>
            </a:r>
            <a:endParaRPr b="0" lang="fr-FR" sz="2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1" name="PlaceHolder 1"/>
          <p:cNvSpPr>
            <a:spLocks noGrp="1"/>
          </p:cNvSpPr>
          <p:nvPr>
            <p:ph type="title"/>
          </p:nvPr>
        </p:nvSpPr>
        <p:spPr>
          <a:xfrm>
            <a:off x="505440" y="301320"/>
            <a:ext cx="9071640" cy="1262160"/>
          </a:xfrm>
          <a:prstGeom prst="rect">
            <a:avLst/>
          </a:prstGeom>
          <a:noFill/>
          <a:ln w="0">
            <a:noFill/>
          </a:ln>
        </p:spPr>
        <p:txBody>
          <a:bodyPr lIns="0" rIns="0" tIns="0" bIns="0" anchor="ctr">
            <a:noAutofit/>
          </a:bodyPr>
          <a:p>
            <a:pPr algn="ctr">
              <a:buNone/>
            </a:pPr>
            <a:r>
              <a:rPr b="0" lang="fr-FR" sz="4400" spc="-1" strike="noStrike">
                <a:solidFill>
                  <a:srgbClr val="000000"/>
                </a:solidFill>
                <a:latin typeface="Arial"/>
              </a:rPr>
              <a:t>Temps - Fréquence</a:t>
            </a:r>
            <a:br>
              <a:rPr sz="4400"/>
            </a:br>
            <a:r>
              <a:rPr b="0" i="1" lang="fr-FR" sz="2400" spc="-1" strike="noStrike">
                <a:solidFill>
                  <a:srgbClr val="000000"/>
                </a:solidFill>
                <a:latin typeface="Arial"/>
              </a:rPr>
              <a:t>Partie relative au concept</a:t>
            </a:r>
            <a:endParaRPr b="0" lang="fr-FR" sz="2400" spc="-1" strike="noStrike">
              <a:solidFill>
                <a:srgbClr val="000000"/>
              </a:solidFill>
              <a:latin typeface="Arial"/>
            </a:endParaRPr>
          </a:p>
        </p:txBody>
      </p:sp>
      <p:sp>
        <p:nvSpPr>
          <p:cNvPr id="152" name=""/>
          <p:cNvSpPr txBox="1"/>
          <p:nvPr/>
        </p:nvSpPr>
        <p:spPr>
          <a:xfrm>
            <a:off x="648000" y="1872360"/>
            <a:ext cx="8292960" cy="430200"/>
          </a:xfrm>
          <a:prstGeom prst="rect">
            <a:avLst/>
          </a:prstGeom>
          <a:noFill/>
          <a:ln w="0">
            <a:noFill/>
          </a:ln>
        </p:spPr>
        <p:txBody>
          <a:bodyPr lIns="90000" rIns="90000" tIns="45000" bIns="45000" anchor="t">
            <a:noAutofit/>
          </a:bodyPr>
          <a:p>
            <a:r>
              <a:rPr b="0" lang="fr-FR" sz="2400" spc="-1" strike="noStrike" u="sng">
                <a:solidFill>
                  <a:srgbClr val="000000"/>
                </a:solidFill>
                <a:uFillTx/>
                <a:latin typeface="Arial"/>
              </a:rPr>
              <a:t>On développe une ou plusieurs notions au niveau post-bac :</a:t>
            </a:r>
            <a:endParaRPr b="0" lang="fr-FR" sz="2400" spc="-1" strike="noStrike">
              <a:solidFill>
                <a:srgbClr val="000000"/>
              </a:solidFill>
              <a:latin typeface="Arial"/>
            </a:endParaRPr>
          </a:p>
        </p:txBody>
      </p:sp>
      <p:sp>
        <p:nvSpPr>
          <p:cNvPr id="153" name=""/>
          <p:cNvSpPr txBox="1"/>
          <p:nvPr/>
        </p:nvSpPr>
        <p:spPr>
          <a:xfrm>
            <a:off x="333000" y="2448000"/>
            <a:ext cx="1569240" cy="430200"/>
          </a:xfrm>
          <a:prstGeom prst="rect">
            <a:avLst/>
          </a:prstGeom>
          <a:noFill/>
          <a:ln w="0">
            <a:noFill/>
          </a:ln>
        </p:spPr>
        <p:txBody>
          <a:bodyPr lIns="90000" rIns="90000" tIns="45000" bIns="45000" anchor="t">
            <a:noAutofit/>
          </a:bodyPr>
          <a:p>
            <a:r>
              <a:rPr b="1" lang="fr-FR" sz="2400" spc="-1" strike="noStrike">
                <a:solidFill>
                  <a:srgbClr val="000000"/>
                </a:solidFill>
                <a:latin typeface="Arial"/>
              </a:rPr>
              <a:t>PC (2021)</a:t>
            </a:r>
            <a:endParaRPr b="0" lang="fr-FR" sz="2400" spc="-1" strike="noStrike">
              <a:solidFill>
                <a:srgbClr val="000000"/>
              </a:solidFill>
              <a:latin typeface="Arial"/>
            </a:endParaRPr>
          </a:p>
        </p:txBody>
      </p:sp>
      <p:pic>
        <p:nvPicPr>
          <p:cNvPr id="154" name="" descr=""/>
          <p:cNvPicPr/>
          <p:nvPr/>
        </p:nvPicPr>
        <p:blipFill>
          <a:blip r:embed="rId1"/>
          <a:stretch/>
        </p:blipFill>
        <p:spPr>
          <a:xfrm>
            <a:off x="0" y="3096000"/>
            <a:ext cx="10079640" cy="3759840"/>
          </a:xfrm>
          <a:prstGeom prst="rect">
            <a:avLst/>
          </a:prstGeom>
          <a:ln w="0">
            <a:noFill/>
          </a:ln>
        </p:spPr>
      </p:pic>
    </p:spTree>
  </p:cSld>
  <mc:AlternateContent>
    <mc:Choice Requires="p14">
      <p:transition spd="slow" p14:dur="2000"/>
    </mc:Choice>
    <mc:Fallback>
      <p:transition spd="slow"/>
    </mc:Fallback>
  </mc:AlternateContent>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5" name="PlaceHolder 1"/>
          <p:cNvSpPr>
            <a:spLocks noGrp="1"/>
          </p:cNvSpPr>
          <p:nvPr>
            <p:ph type="title"/>
          </p:nvPr>
        </p:nvSpPr>
        <p:spPr>
          <a:xfrm>
            <a:off x="505440" y="301320"/>
            <a:ext cx="9071640" cy="1262160"/>
          </a:xfrm>
          <a:prstGeom prst="rect">
            <a:avLst/>
          </a:prstGeom>
          <a:noFill/>
          <a:ln w="0">
            <a:noFill/>
          </a:ln>
        </p:spPr>
        <p:txBody>
          <a:bodyPr lIns="0" rIns="0" tIns="0" bIns="0" anchor="ctr">
            <a:noAutofit/>
          </a:bodyPr>
          <a:p>
            <a:pPr algn="ctr">
              <a:buNone/>
            </a:pPr>
            <a:r>
              <a:rPr b="0" lang="fr-FR" sz="4400" spc="-1" strike="noStrike">
                <a:solidFill>
                  <a:srgbClr val="000000"/>
                </a:solidFill>
                <a:latin typeface="Arial"/>
              </a:rPr>
              <a:t>Temps - Fréquence</a:t>
            </a:r>
            <a:br>
              <a:rPr sz="4400"/>
            </a:br>
            <a:r>
              <a:rPr b="0" i="1" lang="fr-FR" sz="2400" spc="-1" strike="noStrike">
                <a:solidFill>
                  <a:srgbClr val="000000"/>
                </a:solidFill>
                <a:latin typeface="Arial"/>
              </a:rPr>
              <a:t>Partie relative au concept</a:t>
            </a:r>
            <a:endParaRPr b="0" lang="fr-FR" sz="2400" spc="-1" strike="noStrike">
              <a:solidFill>
                <a:srgbClr val="000000"/>
              </a:solidFill>
              <a:latin typeface="Arial"/>
            </a:endParaRPr>
          </a:p>
        </p:txBody>
      </p:sp>
      <p:sp>
        <p:nvSpPr>
          <p:cNvPr id="156" name=""/>
          <p:cNvSpPr txBox="1"/>
          <p:nvPr/>
        </p:nvSpPr>
        <p:spPr>
          <a:xfrm>
            <a:off x="648000" y="1872360"/>
            <a:ext cx="8292960" cy="430200"/>
          </a:xfrm>
          <a:prstGeom prst="rect">
            <a:avLst/>
          </a:prstGeom>
          <a:noFill/>
          <a:ln w="0">
            <a:noFill/>
          </a:ln>
        </p:spPr>
        <p:txBody>
          <a:bodyPr lIns="90000" rIns="90000" tIns="45000" bIns="45000" anchor="t">
            <a:noAutofit/>
          </a:bodyPr>
          <a:p>
            <a:r>
              <a:rPr b="0" lang="fr-FR" sz="2400" spc="-1" strike="noStrike" u="sng">
                <a:solidFill>
                  <a:srgbClr val="000000"/>
                </a:solidFill>
                <a:uFillTx/>
                <a:latin typeface="Arial"/>
              </a:rPr>
              <a:t>On développe une ou plusieurs notions au niveau post-bac :</a:t>
            </a:r>
            <a:endParaRPr b="0" lang="fr-FR" sz="2400" spc="-1" strike="noStrike">
              <a:solidFill>
                <a:srgbClr val="000000"/>
              </a:solidFill>
              <a:latin typeface="Arial"/>
            </a:endParaRPr>
          </a:p>
        </p:txBody>
      </p:sp>
      <p:sp>
        <p:nvSpPr>
          <p:cNvPr id="157" name=""/>
          <p:cNvSpPr txBox="1"/>
          <p:nvPr/>
        </p:nvSpPr>
        <p:spPr>
          <a:xfrm>
            <a:off x="333000" y="2448000"/>
            <a:ext cx="1569240" cy="430200"/>
          </a:xfrm>
          <a:prstGeom prst="rect">
            <a:avLst/>
          </a:prstGeom>
          <a:noFill/>
          <a:ln w="0">
            <a:noFill/>
          </a:ln>
        </p:spPr>
        <p:txBody>
          <a:bodyPr lIns="90000" rIns="90000" tIns="45000" bIns="45000" anchor="t">
            <a:noAutofit/>
          </a:bodyPr>
          <a:p>
            <a:r>
              <a:rPr b="1" lang="fr-FR" sz="2400" spc="-1" strike="noStrike">
                <a:solidFill>
                  <a:srgbClr val="000000"/>
                </a:solidFill>
                <a:latin typeface="Arial"/>
              </a:rPr>
              <a:t>PC (2021)</a:t>
            </a:r>
            <a:endParaRPr b="0" lang="fr-FR" sz="2400" spc="-1" strike="noStrike">
              <a:solidFill>
                <a:srgbClr val="000000"/>
              </a:solidFill>
              <a:latin typeface="Arial"/>
            </a:endParaRPr>
          </a:p>
        </p:txBody>
      </p:sp>
      <p:pic>
        <p:nvPicPr>
          <p:cNvPr id="158" name="" descr=""/>
          <p:cNvPicPr/>
          <p:nvPr/>
        </p:nvPicPr>
        <p:blipFill>
          <a:blip r:embed="rId1"/>
          <a:stretch/>
        </p:blipFill>
        <p:spPr>
          <a:xfrm>
            <a:off x="-72000" y="3830040"/>
            <a:ext cx="10079640" cy="2937960"/>
          </a:xfrm>
          <a:prstGeom prst="rect">
            <a:avLst/>
          </a:prstGeom>
          <a:ln w="0">
            <a:noFill/>
          </a:ln>
        </p:spPr>
      </p:pic>
    </p:spTree>
  </p:cSld>
  <mc:AlternateContent>
    <mc:Choice Requires="p14">
      <p:transition spd="slow" p14:dur="2000"/>
    </mc:Choice>
    <mc:Fallback>
      <p:transition spd="slow"/>
    </mc:Fallback>
  </mc:AlternateContent>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9" name="PlaceHolder 1"/>
          <p:cNvSpPr>
            <a:spLocks noGrp="1"/>
          </p:cNvSpPr>
          <p:nvPr>
            <p:ph type="title"/>
          </p:nvPr>
        </p:nvSpPr>
        <p:spPr>
          <a:xfrm>
            <a:off x="505080" y="301320"/>
            <a:ext cx="9071640" cy="1262160"/>
          </a:xfrm>
          <a:prstGeom prst="rect">
            <a:avLst/>
          </a:prstGeom>
          <a:noFill/>
          <a:ln w="0">
            <a:noFill/>
          </a:ln>
        </p:spPr>
        <p:txBody>
          <a:bodyPr lIns="0" rIns="0" tIns="0" bIns="0" anchor="ctr">
            <a:noAutofit/>
          </a:bodyPr>
          <a:p>
            <a:pPr algn="ctr">
              <a:buNone/>
            </a:pPr>
            <a:r>
              <a:rPr b="0" lang="fr-FR" sz="4400" spc="-1" strike="noStrike">
                <a:solidFill>
                  <a:srgbClr val="000000"/>
                </a:solidFill>
                <a:latin typeface="Arial"/>
              </a:rPr>
              <a:t>Temps - Fréquence</a:t>
            </a:r>
            <a:br>
              <a:rPr sz="4400"/>
            </a:br>
            <a:r>
              <a:rPr b="0" i="1" lang="fr-FR" sz="2400" spc="-1" strike="noStrike">
                <a:solidFill>
                  <a:srgbClr val="000000"/>
                </a:solidFill>
                <a:latin typeface="Arial"/>
              </a:rPr>
              <a:t>Partie relative à un aspect pédagogique.</a:t>
            </a:r>
            <a:endParaRPr b="0" lang="fr-FR" sz="2400" spc="-1" strike="noStrike">
              <a:solidFill>
                <a:srgbClr val="000000"/>
              </a:solidFill>
              <a:latin typeface="Arial"/>
            </a:endParaRPr>
          </a:p>
        </p:txBody>
      </p:sp>
      <p:sp>
        <p:nvSpPr>
          <p:cNvPr id="160" name=""/>
          <p:cNvSpPr txBox="1"/>
          <p:nvPr/>
        </p:nvSpPr>
        <p:spPr>
          <a:xfrm>
            <a:off x="1152000" y="2304000"/>
            <a:ext cx="1721520" cy="430200"/>
          </a:xfrm>
          <a:prstGeom prst="rect">
            <a:avLst/>
          </a:prstGeom>
          <a:noFill/>
          <a:ln w="0">
            <a:noFill/>
          </a:ln>
        </p:spPr>
        <p:txBody>
          <a:bodyPr lIns="90000" rIns="90000" tIns="45000" bIns="45000" anchor="t">
            <a:noAutofit/>
          </a:bodyPr>
          <a:p>
            <a:r>
              <a:rPr b="1" lang="fr-FR" sz="2400" spc="-1" strike="noStrike">
                <a:solidFill>
                  <a:srgbClr val="000000"/>
                </a:solidFill>
                <a:latin typeface="Arial"/>
              </a:rPr>
              <a:t>Une idée ?</a:t>
            </a:r>
            <a:endParaRPr b="0" lang="fr-FR" sz="2400" spc="-1" strike="noStrike">
              <a:solidFill>
                <a:srgbClr val="000000"/>
              </a:solidFill>
              <a:latin typeface="Arial"/>
            </a:endParaRPr>
          </a:p>
        </p:txBody>
      </p:sp>
      <p:sp>
        <p:nvSpPr>
          <p:cNvPr id="161" name=""/>
          <p:cNvSpPr txBox="1"/>
          <p:nvPr/>
        </p:nvSpPr>
        <p:spPr>
          <a:xfrm>
            <a:off x="1800000" y="3312000"/>
            <a:ext cx="1925640" cy="430200"/>
          </a:xfrm>
          <a:prstGeom prst="rect">
            <a:avLst/>
          </a:prstGeom>
          <a:noFill/>
          <a:ln w="0">
            <a:noFill/>
          </a:ln>
        </p:spPr>
        <p:txBody>
          <a:bodyPr lIns="90000" rIns="90000" tIns="45000" bIns="45000" anchor="t">
            <a:noAutofit/>
          </a:bodyPr>
          <a:p>
            <a:r>
              <a:rPr b="0" lang="fr-FR" sz="2400" spc="-1" strike="noStrike">
                <a:solidFill>
                  <a:srgbClr val="000000"/>
                </a:solidFill>
                <a:latin typeface="Arial"/>
              </a:rPr>
              <a:t>www.shom.fr</a:t>
            </a:r>
            <a:endParaRPr b="0" lang="fr-FR" sz="2400" spc="-1" strike="noStrike">
              <a:solidFill>
                <a:srgbClr val="000000"/>
              </a:solidFill>
              <a:latin typeface="Arial"/>
            </a:endParaRPr>
          </a:p>
        </p:txBody>
      </p:sp>
      <p:sp>
        <p:nvSpPr>
          <p:cNvPr id="162" name=""/>
          <p:cNvSpPr txBox="1"/>
          <p:nvPr/>
        </p:nvSpPr>
        <p:spPr>
          <a:xfrm>
            <a:off x="2016000" y="4320000"/>
            <a:ext cx="5650200" cy="430200"/>
          </a:xfrm>
          <a:prstGeom prst="rect">
            <a:avLst/>
          </a:prstGeom>
          <a:noFill/>
          <a:ln w="0">
            <a:noFill/>
          </a:ln>
        </p:spPr>
        <p:txBody>
          <a:bodyPr lIns="90000" rIns="90000" tIns="45000" bIns="45000" anchor="t">
            <a:noAutofit/>
          </a:bodyPr>
          <a:p>
            <a:r>
              <a:rPr b="0" lang="fr-FR" sz="2400" spc="-1" strike="noStrike">
                <a:solidFill>
                  <a:srgbClr val="000000"/>
                </a:solidFill>
                <a:latin typeface="Arial"/>
              </a:rPr>
              <a:t>pour avoir des données marégraphiques</a:t>
            </a:r>
            <a:endParaRPr b="0" lang="fr-FR" sz="2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49" name="PlaceHolder 1"/>
          <p:cNvSpPr>
            <a:spLocks noGrp="1"/>
          </p:cNvSpPr>
          <p:nvPr>
            <p:ph type="title"/>
          </p:nvPr>
        </p:nvSpPr>
        <p:spPr>
          <a:xfrm>
            <a:off x="504000" y="301320"/>
            <a:ext cx="9071640" cy="1262160"/>
          </a:xfrm>
          <a:prstGeom prst="rect">
            <a:avLst/>
          </a:prstGeom>
          <a:noFill/>
          <a:ln w="0">
            <a:noFill/>
          </a:ln>
        </p:spPr>
        <p:txBody>
          <a:bodyPr lIns="0" rIns="0" tIns="0" bIns="0" anchor="ctr">
            <a:noAutofit/>
          </a:bodyPr>
          <a:p>
            <a:pPr algn="ctr">
              <a:buNone/>
            </a:pPr>
            <a:r>
              <a:rPr b="0" lang="fr-FR" sz="4400" spc="-1" strike="noStrike">
                <a:solidFill>
                  <a:srgbClr val="000000"/>
                </a:solidFill>
                <a:latin typeface="Arial"/>
              </a:rPr>
              <a:t>Temps - Fréquence</a:t>
            </a:r>
            <a:br>
              <a:rPr sz="4400"/>
            </a:br>
            <a:r>
              <a:rPr b="0" i="1" lang="fr-FR" sz="2400" spc="-1" strike="noStrike">
                <a:solidFill>
                  <a:srgbClr val="000000"/>
                </a:solidFill>
                <a:latin typeface="Arial"/>
              </a:rPr>
              <a:t>Partie relative au concept scientifique</a:t>
            </a:r>
            <a:endParaRPr b="0" lang="fr-FR" sz="2400" spc="-1" strike="noStrike">
              <a:solidFill>
                <a:srgbClr val="000000"/>
              </a:solidFill>
              <a:latin typeface="Arial"/>
            </a:endParaRPr>
          </a:p>
        </p:txBody>
      </p:sp>
      <p:sp>
        <p:nvSpPr>
          <p:cNvPr id="50" name=""/>
          <p:cNvSpPr txBox="1"/>
          <p:nvPr/>
        </p:nvSpPr>
        <p:spPr>
          <a:xfrm>
            <a:off x="216000" y="1563480"/>
            <a:ext cx="6540480" cy="430200"/>
          </a:xfrm>
          <a:prstGeom prst="rect">
            <a:avLst/>
          </a:prstGeom>
          <a:noFill/>
          <a:ln w="0">
            <a:noFill/>
          </a:ln>
        </p:spPr>
        <p:txBody>
          <a:bodyPr lIns="90000" rIns="90000" tIns="45000" bIns="45000" anchor="t">
            <a:noAutofit/>
          </a:bodyPr>
          <a:p>
            <a:r>
              <a:rPr b="0" lang="fr-FR" sz="2400" spc="-1" strike="noStrike" u="sng">
                <a:solidFill>
                  <a:srgbClr val="000000"/>
                </a:solidFill>
                <a:uFillTx/>
                <a:latin typeface="Arial"/>
              </a:rPr>
              <a:t>Mesure du temps</a:t>
            </a:r>
            <a:endParaRPr b="0" lang="fr-FR" sz="2400" spc="-1" strike="noStrike">
              <a:solidFill>
                <a:srgbClr val="000000"/>
              </a:solidFill>
              <a:latin typeface="Arial"/>
            </a:endParaRPr>
          </a:p>
        </p:txBody>
      </p:sp>
      <p:graphicFrame>
        <p:nvGraphicFramePr>
          <p:cNvPr id="51" name=""/>
          <p:cNvGraphicFramePr/>
          <p:nvPr/>
        </p:nvGraphicFramePr>
        <p:xfrm>
          <a:off x="1339920" y="2410200"/>
          <a:ext cx="7803720" cy="4319280"/>
        </p:xfrm>
        <a:graphic>
          <a:graphicData uri="http://schemas.openxmlformats.org/drawingml/2006/table">
            <a:tbl>
              <a:tblPr/>
              <a:tblGrid>
                <a:gridCol w="3902040"/>
                <a:gridCol w="3902040"/>
              </a:tblGrid>
              <a:tr h="719640">
                <a:tc>
                  <a:txBody>
                    <a:bodyPr lIns="90000" rIns="90000" tIns="46800" bIns="46800" anchor="ctr">
                      <a:noAutofit/>
                    </a:bodyPr>
                    <a:p>
                      <a:pPr algn="ctr">
                        <a:buNone/>
                      </a:pPr>
                      <a:r>
                        <a:rPr b="1" lang="fr-FR" sz="2400" spc="-1" strike="noStrike">
                          <a:solidFill>
                            <a:srgbClr val="000000"/>
                          </a:solidFill>
                          <a:latin typeface="Arial"/>
                        </a:rPr>
                        <a:t>Appareil de mesure</a:t>
                      </a:r>
                      <a:endParaRPr b="0" lang="fr-FR" sz="2400" spc="-1" strike="noStrike">
                        <a:solidFill>
                          <a:srgbClr val="000000"/>
                        </a:solidFill>
                        <a:latin typeface="Arial"/>
                      </a:endParaRPr>
                    </a:p>
                  </a:txBody>
                  <a:tcPr anchor="ctr"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c>
                  <a:txBody>
                    <a:bodyPr lIns="90000" rIns="90000" tIns="46800" bIns="46800" anchor="ctr">
                      <a:noAutofit/>
                    </a:bodyPr>
                    <a:p>
                      <a:pPr algn="ctr">
                        <a:buNone/>
                      </a:pPr>
                      <a:r>
                        <a:rPr b="1" lang="fr-FR" sz="2400" spc="-1" strike="noStrike">
                          <a:solidFill>
                            <a:srgbClr val="000000"/>
                          </a:solidFill>
                          <a:latin typeface="Arial"/>
                        </a:rPr>
                        <a:t>Domaine de la physique</a:t>
                      </a:r>
                      <a:endParaRPr b="1" lang="fr-FR" sz="2400" spc="-1" strike="noStrike">
                        <a:solidFill>
                          <a:srgbClr val="000000"/>
                        </a:solidFill>
                        <a:latin typeface="Arial"/>
                      </a:endParaRPr>
                    </a:p>
                  </a:txBody>
                  <a:tcPr anchor="ctr" marL="90000" marR="90000">
                    <a:lnL w="720">
                      <a:solidFill>
                        <a:srgbClr val="ffffff"/>
                      </a:solidFill>
                    </a:lnL>
                    <a:lnR w="720">
                      <a:solidFill>
                        <a:srgbClr val="ffffff"/>
                      </a:solidFill>
                    </a:lnR>
                    <a:lnT w="720">
                      <a:solidFill>
                        <a:srgbClr val="ffffff"/>
                      </a:solidFill>
                    </a:lnT>
                    <a:lnB w="720">
                      <a:solidFill>
                        <a:srgbClr val="ffffff"/>
                      </a:solidFill>
                    </a:lnB>
                    <a:solidFill>
                      <a:srgbClr val="b3b3b3"/>
                    </a:solidFill>
                  </a:tcPr>
                </a:tc>
              </a:tr>
              <a:tr h="719640">
                <a:tc>
                  <a:txBody>
                    <a:bodyPr lIns="90000" rIns="90000" tIns="46800" bIns="46800" anchor="ctr">
                      <a:noAutofit/>
                    </a:bodyPr>
                    <a:p>
                      <a:pPr algn="ctr">
                        <a:buNone/>
                      </a:pPr>
                      <a:r>
                        <a:rPr b="0" lang="fr-FR" sz="2400" spc="-1" strike="noStrike">
                          <a:solidFill>
                            <a:srgbClr val="000000"/>
                          </a:solidFill>
                          <a:latin typeface="Arial"/>
                        </a:rPr>
                        <a:t>Clepsydre (sablier)</a:t>
                      </a:r>
                      <a:endParaRPr b="0" lang="fr-FR" sz="2400" spc="-1" strike="noStrike">
                        <a:solidFill>
                          <a:srgbClr val="000000"/>
                        </a:solidFill>
                        <a:latin typeface="Arial"/>
                      </a:endParaRPr>
                    </a:p>
                  </a:txBody>
                  <a:tcPr anchor="ct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nchor="ctr">
                      <a:noAutofit/>
                    </a:bodyPr>
                    <a:p>
                      <a:pPr algn="ctr">
                        <a:buNone/>
                      </a:pPr>
                      <a:r>
                        <a:rPr b="0" lang="fr-FR" sz="2400" spc="-1" strike="noStrike">
                          <a:solidFill>
                            <a:srgbClr val="000000"/>
                          </a:solidFill>
                          <a:latin typeface="Arial"/>
                        </a:rPr>
                        <a:t>Méca fluides</a:t>
                      </a:r>
                      <a:endParaRPr b="0" lang="fr-FR" sz="2400" spc="-1" strike="noStrike">
                        <a:solidFill>
                          <a:srgbClr val="000000"/>
                        </a:solidFill>
                        <a:latin typeface="Arial"/>
                      </a:endParaRPr>
                    </a:p>
                  </a:txBody>
                  <a:tcPr anchor="ct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r h="719640">
                <a:tc>
                  <a:txBody>
                    <a:bodyPr lIns="90000" rIns="90000" tIns="46800" bIns="46800" anchor="ctr">
                      <a:noAutofit/>
                    </a:bodyPr>
                    <a:p>
                      <a:pPr algn="ctr">
                        <a:buNone/>
                      </a:pPr>
                      <a:r>
                        <a:rPr b="0" lang="fr-FR" sz="2400" spc="-1" strike="noStrike">
                          <a:solidFill>
                            <a:srgbClr val="000000"/>
                          </a:solidFill>
                          <a:latin typeface="Arial"/>
                        </a:rPr>
                        <a:t>Cadran solaire et assimilé</a:t>
                      </a:r>
                      <a:endParaRPr b="0" lang="fr-FR" sz="2400" spc="-1" strike="noStrike">
                        <a:solidFill>
                          <a:srgbClr val="000000"/>
                        </a:solidFill>
                        <a:latin typeface="Arial"/>
                      </a:endParaRPr>
                    </a:p>
                  </a:txBody>
                  <a:tcPr anchor="ct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tIns="46800" bIns="46800" anchor="ctr">
                      <a:noAutofit/>
                    </a:bodyPr>
                    <a:p>
                      <a:pPr algn="ctr">
                        <a:buNone/>
                      </a:pPr>
                      <a:r>
                        <a:rPr b="0" lang="fr-FR" sz="2400" spc="-1" strike="noStrike">
                          <a:solidFill>
                            <a:srgbClr val="000000"/>
                          </a:solidFill>
                          <a:latin typeface="Arial"/>
                        </a:rPr>
                        <a:t>Méca, astronomie</a:t>
                      </a:r>
                      <a:endParaRPr b="0" lang="fr-FR" sz="2400" spc="-1" strike="noStrike">
                        <a:solidFill>
                          <a:srgbClr val="000000"/>
                        </a:solidFill>
                        <a:latin typeface="Arial"/>
                      </a:endParaRPr>
                    </a:p>
                  </a:txBody>
                  <a:tcPr anchor="ct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r>
              <a:tr h="719640">
                <a:tc>
                  <a:txBody>
                    <a:bodyPr lIns="90000" rIns="90000" tIns="46800" bIns="46800" anchor="ctr">
                      <a:noAutofit/>
                    </a:bodyPr>
                    <a:p>
                      <a:pPr algn="ctr">
                        <a:buNone/>
                      </a:pPr>
                      <a:r>
                        <a:rPr b="0" lang="fr-FR" sz="2400" spc="-1" strike="noStrike">
                          <a:solidFill>
                            <a:srgbClr val="000000"/>
                          </a:solidFill>
                          <a:latin typeface="Arial"/>
                        </a:rPr>
                        <a:t>Pendule, balancier, oscillateur à ressort</a:t>
                      </a:r>
                      <a:endParaRPr b="0" lang="fr-FR" sz="2400" spc="-1" strike="noStrike">
                        <a:solidFill>
                          <a:srgbClr val="000000"/>
                        </a:solidFill>
                        <a:latin typeface="Arial"/>
                      </a:endParaRPr>
                    </a:p>
                  </a:txBody>
                  <a:tcPr anchor="ct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nchor="ctr">
                      <a:noAutofit/>
                    </a:bodyPr>
                    <a:p>
                      <a:pPr algn="ctr">
                        <a:buNone/>
                      </a:pPr>
                      <a:r>
                        <a:rPr b="0" lang="fr-FR" sz="2400" spc="-1" strike="noStrike">
                          <a:solidFill>
                            <a:srgbClr val="000000"/>
                          </a:solidFill>
                          <a:latin typeface="Arial"/>
                        </a:rPr>
                        <a:t>Méca</a:t>
                      </a:r>
                      <a:endParaRPr b="0" lang="fr-FR" sz="2400" spc="-1" strike="noStrike">
                        <a:solidFill>
                          <a:srgbClr val="000000"/>
                        </a:solidFill>
                        <a:latin typeface="Arial"/>
                      </a:endParaRPr>
                    </a:p>
                  </a:txBody>
                  <a:tcPr anchor="ct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r h="719640">
                <a:tc>
                  <a:txBody>
                    <a:bodyPr lIns="90000" rIns="90000" tIns="46800" bIns="46800" anchor="ctr">
                      <a:noAutofit/>
                    </a:bodyPr>
                    <a:p>
                      <a:pPr algn="ctr">
                        <a:buNone/>
                      </a:pPr>
                      <a:r>
                        <a:rPr b="0" lang="fr-FR" sz="2400" spc="-1" strike="noStrike">
                          <a:solidFill>
                            <a:srgbClr val="000000"/>
                          </a:solidFill>
                          <a:latin typeface="Arial"/>
                        </a:rPr>
                        <a:t>Oscillateurs électroniques</a:t>
                      </a:r>
                      <a:endParaRPr b="0" lang="fr-FR" sz="2400" spc="-1" strike="noStrike">
                        <a:solidFill>
                          <a:srgbClr val="000000"/>
                        </a:solidFill>
                        <a:latin typeface="Arial"/>
                      </a:endParaRPr>
                    </a:p>
                  </a:txBody>
                  <a:tcPr anchor="ct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c>
                  <a:txBody>
                    <a:bodyPr lIns="90000" rIns="90000" tIns="46800" bIns="46800" anchor="ctr">
                      <a:noAutofit/>
                    </a:bodyPr>
                    <a:p>
                      <a:pPr algn="ctr">
                        <a:buNone/>
                      </a:pPr>
                      <a:r>
                        <a:rPr b="0" lang="fr-FR" sz="2400" spc="-1" strike="noStrike">
                          <a:solidFill>
                            <a:srgbClr val="000000"/>
                          </a:solidFill>
                          <a:latin typeface="Arial"/>
                        </a:rPr>
                        <a:t>Méca, électronique</a:t>
                      </a:r>
                      <a:endParaRPr b="0" lang="fr-FR" sz="2400" spc="-1" strike="noStrike">
                        <a:solidFill>
                          <a:srgbClr val="000000"/>
                        </a:solidFill>
                        <a:latin typeface="Arial"/>
                      </a:endParaRPr>
                    </a:p>
                  </a:txBody>
                  <a:tcPr anchor="ctr" marL="90000" marR="90000">
                    <a:lnL w="720">
                      <a:solidFill>
                        <a:srgbClr val="ffffff"/>
                      </a:solidFill>
                    </a:lnL>
                    <a:lnR w="720">
                      <a:solidFill>
                        <a:srgbClr val="ffffff"/>
                      </a:solidFill>
                    </a:lnR>
                    <a:lnT w="720">
                      <a:solidFill>
                        <a:srgbClr val="ffffff"/>
                      </a:solidFill>
                    </a:lnT>
                    <a:lnB w="720">
                      <a:solidFill>
                        <a:srgbClr val="ffffff"/>
                      </a:solidFill>
                    </a:lnB>
                    <a:solidFill>
                      <a:srgbClr val="e6e6e6"/>
                    </a:solidFill>
                  </a:tcPr>
                </a:tc>
              </a:tr>
              <a:tr h="721440">
                <a:tc>
                  <a:txBody>
                    <a:bodyPr lIns="90000" rIns="90000" tIns="46800" bIns="46800" anchor="ctr">
                      <a:noAutofit/>
                    </a:bodyPr>
                    <a:p>
                      <a:pPr algn="ctr">
                        <a:buNone/>
                      </a:pPr>
                      <a:r>
                        <a:rPr b="0" lang="fr-FR" sz="1800" spc="-1" strike="noStrike">
                          <a:solidFill>
                            <a:srgbClr val="000000"/>
                          </a:solidFill>
                          <a:latin typeface="Arial"/>
                        </a:rPr>
                        <a:t>Horloges atomiques</a:t>
                      </a:r>
                      <a:endParaRPr b="0" lang="fr-FR" sz="1800" spc="-1" strike="noStrike">
                        <a:solidFill>
                          <a:srgbClr val="000000"/>
                        </a:solidFill>
                        <a:latin typeface="Arial"/>
                      </a:endParaRPr>
                    </a:p>
                    <a:p>
                      <a:pPr algn="ctr">
                        <a:buNone/>
                      </a:pPr>
                      <a:r>
                        <a:rPr b="0" lang="fr-FR" sz="1800" spc="-1" strike="noStrike">
                          <a:solidFill>
                            <a:srgbClr val="000000"/>
                          </a:solidFill>
                          <a:latin typeface="Arial"/>
                        </a:rPr>
                        <a:t>(précision relative 10</a:t>
                      </a:r>
                      <a:r>
                        <a:rPr b="0" lang="fr-FR" sz="1800" spc="-1" strike="noStrike" baseline="33000">
                          <a:solidFill>
                            <a:srgbClr val="000000"/>
                          </a:solidFill>
                          <a:latin typeface="Arial"/>
                        </a:rPr>
                        <a:t>-16</a:t>
                      </a:r>
                      <a:r>
                        <a:rPr b="0" lang="fr-FR" sz="1800" spc="-1" strike="noStrike">
                          <a:solidFill>
                            <a:srgbClr val="000000"/>
                          </a:solidFill>
                          <a:latin typeface="Arial"/>
                        </a:rPr>
                        <a:t>)</a:t>
                      </a:r>
                      <a:endParaRPr b="0" lang="fr-FR" sz="1800" spc="-1" strike="noStrike">
                        <a:solidFill>
                          <a:srgbClr val="000000"/>
                        </a:solidFill>
                        <a:latin typeface="Arial"/>
                      </a:endParaRPr>
                    </a:p>
                  </a:txBody>
                  <a:tcPr anchor="ct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c>
                  <a:txBody>
                    <a:bodyPr lIns="90000" rIns="90000" tIns="46800" bIns="46800" anchor="ctr">
                      <a:noAutofit/>
                    </a:bodyPr>
                    <a:p>
                      <a:pPr algn="ctr">
                        <a:buNone/>
                      </a:pPr>
                      <a:r>
                        <a:rPr b="0" lang="fr-FR" sz="2400" spc="-1" strike="noStrike">
                          <a:solidFill>
                            <a:srgbClr val="000000"/>
                          </a:solidFill>
                          <a:latin typeface="Arial"/>
                        </a:rPr>
                        <a:t>Méca quantique, électromagnétisme</a:t>
                      </a:r>
                      <a:endParaRPr b="0" lang="fr-FR" sz="2400" spc="-1" strike="noStrike">
                        <a:solidFill>
                          <a:srgbClr val="000000"/>
                        </a:solidFill>
                        <a:latin typeface="Arial"/>
                      </a:endParaRPr>
                    </a:p>
                  </a:txBody>
                  <a:tcPr anchor="ctr" marL="90000" marR="90000">
                    <a:lnL w="720">
                      <a:solidFill>
                        <a:srgbClr val="ffffff"/>
                      </a:solidFill>
                    </a:lnL>
                    <a:lnR w="720">
                      <a:solidFill>
                        <a:srgbClr val="ffffff"/>
                      </a:solidFill>
                    </a:lnR>
                    <a:lnT w="720">
                      <a:solidFill>
                        <a:srgbClr val="ffffff"/>
                      </a:solidFill>
                    </a:lnT>
                    <a:lnB w="720">
                      <a:solidFill>
                        <a:srgbClr val="ffffff"/>
                      </a:solidFill>
                    </a:lnB>
                    <a:solidFill>
                      <a:srgbClr val="cccccc"/>
                    </a:solidFill>
                  </a:tcPr>
                </a:tc>
              </a:tr>
            </a:tbl>
          </a:graphicData>
        </a:graphic>
      </p:graphicFrame>
      <p:sp>
        <p:nvSpPr>
          <p:cNvPr id="52" name=""/>
          <p:cNvSpPr txBox="1"/>
          <p:nvPr/>
        </p:nvSpPr>
        <p:spPr>
          <a:xfrm>
            <a:off x="360000" y="6193800"/>
            <a:ext cx="932040" cy="430200"/>
          </a:xfrm>
          <a:prstGeom prst="rect">
            <a:avLst/>
          </a:prstGeom>
          <a:noFill/>
          <a:ln w="0">
            <a:noFill/>
          </a:ln>
        </p:spPr>
        <p:txBody>
          <a:bodyPr lIns="90000" rIns="90000" tIns="45000" bIns="45000" anchor="t">
            <a:noAutofit/>
          </a:bodyPr>
          <a:p>
            <a:r>
              <a:rPr b="0" lang="fr-FR" sz="2400" spc="-1" strike="noStrike">
                <a:solidFill>
                  <a:srgbClr val="000000"/>
                </a:solidFill>
                <a:latin typeface="Arial"/>
              </a:rPr>
              <a:t>XX</a:t>
            </a:r>
            <a:r>
              <a:rPr b="0" lang="fr-FR" sz="2400" spc="-1" strike="noStrike" baseline="33000">
                <a:solidFill>
                  <a:srgbClr val="000000"/>
                </a:solidFill>
                <a:latin typeface="Arial"/>
              </a:rPr>
              <a:t>ème</a:t>
            </a:r>
            <a:endParaRPr b="0" lang="fr-FR" sz="2400" spc="-1" strike="noStrike">
              <a:solidFill>
                <a:srgbClr val="000000"/>
              </a:solidFill>
              <a:latin typeface="Arial"/>
            </a:endParaRPr>
          </a:p>
        </p:txBody>
      </p:sp>
      <p:sp>
        <p:nvSpPr>
          <p:cNvPr id="53" name=""/>
          <p:cNvSpPr txBox="1"/>
          <p:nvPr/>
        </p:nvSpPr>
        <p:spPr>
          <a:xfrm>
            <a:off x="360360" y="5438160"/>
            <a:ext cx="932040" cy="430200"/>
          </a:xfrm>
          <a:prstGeom prst="rect">
            <a:avLst/>
          </a:prstGeom>
          <a:noFill/>
          <a:ln w="0">
            <a:noFill/>
          </a:ln>
        </p:spPr>
        <p:txBody>
          <a:bodyPr lIns="90000" rIns="90000" tIns="45000" bIns="45000" anchor="t">
            <a:noAutofit/>
          </a:bodyPr>
          <a:p>
            <a:r>
              <a:rPr b="0" lang="fr-FR" sz="2400" spc="-1" strike="noStrike">
                <a:solidFill>
                  <a:srgbClr val="000000"/>
                </a:solidFill>
                <a:latin typeface="Arial"/>
              </a:rPr>
              <a:t>XX</a:t>
            </a:r>
            <a:r>
              <a:rPr b="0" lang="fr-FR" sz="2400" spc="-1" strike="noStrike" baseline="33000">
                <a:solidFill>
                  <a:srgbClr val="000000"/>
                </a:solidFill>
                <a:latin typeface="Arial"/>
              </a:rPr>
              <a:t>ème</a:t>
            </a:r>
            <a:endParaRPr b="0" lang="fr-FR" sz="2400" spc="-1" strike="noStrike">
              <a:solidFill>
                <a:srgbClr val="000000"/>
              </a:solidFill>
              <a:latin typeface="Arial"/>
            </a:endParaRPr>
          </a:p>
        </p:txBody>
      </p:sp>
      <mc:AlternateContent>
        <mc:Choice xmlns:a14="http://schemas.microsoft.com/office/drawing/2010/main" Requires="a14">
          <p:sp>
            <p:nvSpPr>
              <p:cNvPr id="54" name=""/>
              <p:cNvSpPr txBox="1"/>
              <p:nvPr/>
            </p:nvSpPr>
            <p:spPr>
              <a:xfrm>
                <a:off x="4722840" y="3612240"/>
                <a:ext cx="72000" cy="169200"/>
              </a:xfrm>
              <a:prstGeom prst="rect">
                <a:avLst/>
              </a:prstGeom>
            </p:spPr>
            <p:txBody>
              <a:bodyPr/>
              <a:p>
                <a14:m>
                  <m:oMath xmlns:m="http://schemas.openxmlformats.org/officeDocument/2006/math"/>
                </a14:m>
              </a:p>
            </p:txBody>
          </p:sp>
        </mc:Choice>
        <mc:Fallback/>
      </mc:AlternateContent>
      <p:sp>
        <p:nvSpPr>
          <p:cNvPr id="55" name=""/>
          <p:cNvSpPr txBox="1"/>
          <p:nvPr/>
        </p:nvSpPr>
        <p:spPr>
          <a:xfrm>
            <a:off x="72000" y="3601800"/>
            <a:ext cx="1364760" cy="430200"/>
          </a:xfrm>
          <a:prstGeom prst="rect">
            <a:avLst/>
          </a:prstGeom>
          <a:noFill/>
          <a:ln w="0">
            <a:noFill/>
          </a:ln>
        </p:spPr>
        <p:txBody>
          <a:bodyPr lIns="90000" rIns="90000" tIns="45000" bIns="45000" anchor="t">
            <a:noAutofit/>
          </a:bodyPr>
          <a:p>
            <a:r>
              <a:rPr b="0" lang="fr-FR" sz="2400" spc="-1" strike="noStrike">
                <a:solidFill>
                  <a:srgbClr val="000000"/>
                </a:solidFill>
                <a:latin typeface="Arial"/>
              </a:rPr>
              <a:t>Antiquité</a:t>
            </a:r>
            <a:endParaRPr b="0" lang="fr-FR" sz="2400" spc="-1" strike="noStrike">
              <a:solidFill>
                <a:srgbClr val="000000"/>
              </a:solidFill>
              <a:latin typeface="Arial"/>
            </a:endParaRPr>
          </a:p>
        </p:txBody>
      </p:sp>
      <p:sp>
        <p:nvSpPr>
          <p:cNvPr id="56" name=""/>
          <p:cNvSpPr txBox="1"/>
          <p:nvPr/>
        </p:nvSpPr>
        <p:spPr>
          <a:xfrm>
            <a:off x="8640" y="4752000"/>
            <a:ext cx="1331280" cy="290160"/>
          </a:xfrm>
          <a:prstGeom prst="rect">
            <a:avLst/>
          </a:prstGeom>
          <a:noFill/>
          <a:ln w="0">
            <a:noFill/>
          </a:ln>
        </p:spPr>
        <p:txBody>
          <a:bodyPr lIns="90000" rIns="90000" tIns="45000" bIns="45000" anchor="t">
            <a:noAutofit/>
          </a:bodyPr>
          <a:p>
            <a:r>
              <a:rPr b="0" lang="fr-FR" sz="1400" spc="-1" strike="noStrike">
                <a:solidFill>
                  <a:srgbClr val="000000"/>
                </a:solidFill>
                <a:latin typeface="Arial"/>
              </a:rPr>
              <a:t>Huygens 1657</a:t>
            </a:r>
            <a:endParaRPr b="0" lang="fr-FR" sz="1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57" name="PlaceHolder 1"/>
          <p:cNvSpPr>
            <a:spLocks noGrp="1"/>
          </p:cNvSpPr>
          <p:nvPr>
            <p:ph type="title"/>
          </p:nvPr>
        </p:nvSpPr>
        <p:spPr>
          <a:xfrm>
            <a:off x="504000" y="301320"/>
            <a:ext cx="9071640" cy="1262160"/>
          </a:xfrm>
          <a:prstGeom prst="rect">
            <a:avLst/>
          </a:prstGeom>
          <a:noFill/>
          <a:ln w="0">
            <a:noFill/>
          </a:ln>
        </p:spPr>
        <p:txBody>
          <a:bodyPr lIns="0" rIns="0" tIns="0" bIns="0" anchor="ctr">
            <a:noAutofit/>
          </a:bodyPr>
          <a:p>
            <a:pPr algn="ctr">
              <a:buNone/>
            </a:pPr>
            <a:r>
              <a:rPr b="0" lang="fr-FR" sz="4400" spc="-1" strike="noStrike">
                <a:solidFill>
                  <a:srgbClr val="000000"/>
                </a:solidFill>
                <a:latin typeface="Arial"/>
              </a:rPr>
              <a:t>Temps - Fréquence</a:t>
            </a:r>
            <a:br>
              <a:rPr sz="4400"/>
            </a:br>
            <a:r>
              <a:rPr b="0" i="1" lang="fr-FR" sz="2400" spc="-1" strike="noStrike">
                <a:solidFill>
                  <a:srgbClr val="000000"/>
                </a:solidFill>
                <a:latin typeface="Arial"/>
              </a:rPr>
              <a:t>Partie relative au concept scientifique</a:t>
            </a:r>
            <a:endParaRPr b="0" lang="fr-FR" sz="2400" spc="-1" strike="noStrike">
              <a:solidFill>
                <a:srgbClr val="000000"/>
              </a:solidFill>
              <a:latin typeface="Arial"/>
            </a:endParaRPr>
          </a:p>
        </p:txBody>
      </p:sp>
      <mc:AlternateContent>
        <mc:Choice xmlns:a14="http://schemas.microsoft.com/office/drawing/2010/main" Requires="a14">
          <p:sp>
            <p:nvSpPr>
              <p:cNvPr id="58" name=""/>
              <p:cNvSpPr txBox="1"/>
              <p:nvPr/>
            </p:nvSpPr>
            <p:spPr>
              <a:xfrm>
                <a:off x="4722840" y="3612240"/>
                <a:ext cx="72000" cy="169200"/>
              </a:xfrm>
              <a:prstGeom prst="rect">
                <a:avLst/>
              </a:prstGeom>
            </p:spPr>
            <p:txBody>
              <a:bodyPr/>
              <a:p>
                <a14:m>
                  <m:oMath xmlns:m="http://schemas.openxmlformats.org/officeDocument/2006/math"/>
                </a14:m>
              </a:p>
            </p:txBody>
          </p:sp>
        </mc:Choice>
        <mc:Fallback/>
      </mc:AlternateContent>
      <p:sp>
        <p:nvSpPr>
          <p:cNvPr id="59" name=""/>
          <p:cNvSpPr txBox="1"/>
          <p:nvPr/>
        </p:nvSpPr>
        <p:spPr>
          <a:xfrm>
            <a:off x="936000" y="2088000"/>
            <a:ext cx="5837760" cy="430200"/>
          </a:xfrm>
          <a:prstGeom prst="rect">
            <a:avLst/>
          </a:prstGeom>
          <a:noFill/>
          <a:ln w="0">
            <a:noFill/>
          </a:ln>
        </p:spPr>
        <p:txBody>
          <a:bodyPr lIns="90000" rIns="90000" tIns="45000" bIns="45000" anchor="t">
            <a:noAutofit/>
          </a:bodyPr>
          <a:p>
            <a:r>
              <a:rPr b="0" lang="fr-FR" sz="2400" spc="-1" strike="noStrike" u="sng">
                <a:solidFill>
                  <a:srgbClr val="000000"/>
                </a:solidFill>
                <a:uFillTx/>
                <a:latin typeface="Arial"/>
              </a:rPr>
              <a:t>Quelques aspects/anecdotes historiques :</a:t>
            </a:r>
            <a:endParaRPr b="0" lang="fr-FR" sz="2400" spc="-1" strike="noStrike">
              <a:solidFill>
                <a:srgbClr val="000000"/>
              </a:solidFill>
              <a:latin typeface="Arial"/>
            </a:endParaRPr>
          </a:p>
        </p:txBody>
      </p:sp>
      <p:sp>
        <p:nvSpPr>
          <p:cNvPr id="60" name=""/>
          <p:cNvSpPr txBox="1"/>
          <p:nvPr/>
        </p:nvSpPr>
        <p:spPr>
          <a:xfrm>
            <a:off x="151920" y="4794120"/>
            <a:ext cx="9640080" cy="1449720"/>
          </a:xfrm>
          <a:prstGeom prst="rect">
            <a:avLst/>
          </a:prstGeom>
          <a:noFill/>
          <a:ln w="0">
            <a:noFill/>
          </a:ln>
        </p:spPr>
        <p:txBody>
          <a:bodyPr lIns="90000" rIns="90000" tIns="45000" bIns="45000" anchor="t">
            <a:noAutofit/>
          </a:bodyPr>
          <a:p>
            <a:r>
              <a:rPr b="0" lang="fr-FR" sz="2400" spc="-1" strike="noStrike">
                <a:solidFill>
                  <a:srgbClr val="000000"/>
                </a:solidFill>
                <a:latin typeface="Arial"/>
              </a:rPr>
              <a:t>Longtemps chaque village/ville a eu sa propre heure (~ heure solaire).</a:t>
            </a:r>
            <a:endParaRPr b="0" lang="fr-FR" sz="2400" spc="-1" strike="noStrike">
              <a:solidFill>
                <a:srgbClr val="000000"/>
              </a:solidFill>
              <a:latin typeface="Arial"/>
            </a:endParaRPr>
          </a:p>
          <a:p>
            <a:r>
              <a:rPr b="0" lang="fr-FR" sz="2400" spc="-1" strike="noStrike">
                <a:solidFill>
                  <a:srgbClr val="000000"/>
                </a:solidFill>
                <a:latin typeface="Arial"/>
              </a:rPr>
              <a:t>C’est d’abord le développement du train qui a amené la </a:t>
            </a:r>
            <a:br>
              <a:rPr sz="2400"/>
            </a:br>
            <a:r>
              <a:rPr b="0" lang="fr-FR" sz="2400" spc="-1" strike="noStrike">
                <a:solidFill>
                  <a:srgbClr val="000000"/>
                </a:solidFill>
                <a:latin typeface="Arial"/>
              </a:rPr>
              <a:t>synchronisation au sein de régions plus vastes.</a:t>
            </a:r>
            <a:endParaRPr b="0" lang="fr-FR" sz="2400" spc="-1" strike="noStrike">
              <a:solidFill>
                <a:srgbClr val="000000"/>
              </a:solidFill>
              <a:latin typeface="Arial"/>
            </a:endParaRPr>
          </a:p>
          <a:p>
            <a:r>
              <a:rPr b="0" lang="fr-FR" sz="2400" spc="-1" strike="noStrike">
                <a:solidFill>
                  <a:srgbClr val="000000"/>
                </a:solidFill>
                <a:latin typeface="Arial"/>
              </a:rPr>
              <a:t>(Puis le télégraphe).</a:t>
            </a:r>
            <a:endParaRPr b="0" lang="fr-FR" sz="2400" spc="-1" strike="noStrike">
              <a:solidFill>
                <a:srgbClr val="000000"/>
              </a:solidFill>
              <a:latin typeface="Arial"/>
            </a:endParaRPr>
          </a:p>
        </p:txBody>
      </p:sp>
      <p:sp>
        <p:nvSpPr>
          <p:cNvPr id="61" name=""/>
          <p:cNvSpPr txBox="1"/>
          <p:nvPr/>
        </p:nvSpPr>
        <p:spPr>
          <a:xfrm>
            <a:off x="152280" y="2880000"/>
            <a:ext cx="9547200" cy="1449720"/>
          </a:xfrm>
          <a:prstGeom prst="rect">
            <a:avLst/>
          </a:prstGeom>
          <a:noFill/>
          <a:ln w="0">
            <a:noFill/>
          </a:ln>
        </p:spPr>
        <p:txBody>
          <a:bodyPr lIns="90000" rIns="90000" tIns="45000" bIns="45000" anchor="t">
            <a:noAutofit/>
          </a:bodyPr>
          <a:p>
            <a:r>
              <a:rPr b="0" lang="fr-FR" sz="2400" spc="-1" strike="noStrike">
                <a:solidFill>
                  <a:srgbClr val="000000"/>
                </a:solidFill>
                <a:latin typeface="Arial"/>
              </a:rPr>
              <a:t>XVIIIème siècle : chronomètres/montres de marine ; « compétition »</a:t>
            </a:r>
            <a:br>
              <a:rPr sz="2400"/>
            </a:br>
            <a:r>
              <a:rPr b="0" lang="fr-FR" sz="2400" spc="-1" strike="noStrike">
                <a:solidFill>
                  <a:srgbClr val="000000"/>
                </a:solidFill>
                <a:latin typeface="Arial"/>
              </a:rPr>
              <a:t>France (Berthoud)/Angleterre (Harrison). La connaissance de l’heure </a:t>
            </a:r>
            <a:br>
              <a:rPr sz="2400"/>
            </a:br>
            <a:r>
              <a:rPr b="0" lang="fr-FR" sz="2400" spc="-1" strike="noStrike">
                <a:solidFill>
                  <a:srgbClr val="000000"/>
                </a:solidFill>
                <a:latin typeface="Arial"/>
              </a:rPr>
              <a:t>précise est indispensable pour déterminer sa longitude </a:t>
            </a:r>
            <a:br>
              <a:rPr sz="2400"/>
            </a:br>
            <a:r>
              <a:rPr b="0" lang="fr-FR" sz="2400" spc="-1" strike="noStrike">
                <a:solidFill>
                  <a:srgbClr val="000000"/>
                </a:solidFill>
                <a:latin typeface="Arial"/>
              </a:rPr>
              <a:t>(1 seconde : 460 m à l’équateur).</a:t>
            </a:r>
            <a:endParaRPr b="0" lang="fr-FR" sz="2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2" name="PlaceHolder 1"/>
          <p:cNvSpPr>
            <a:spLocks noGrp="1"/>
          </p:cNvSpPr>
          <p:nvPr>
            <p:ph type="title"/>
          </p:nvPr>
        </p:nvSpPr>
        <p:spPr>
          <a:xfrm>
            <a:off x="504360" y="301320"/>
            <a:ext cx="9071640" cy="1262160"/>
          </a:xfrm>
          <a:prstGeom prst="rect">
            <a:avLst/>
          </a:prstGeom>
          <a:noFill/>
          <a:ln w="0">
            <a:noFill/>
          </a:ln>
        </p:spPr>
        <p:txBody>
          <a:bodyPr lIns="0" rIns="0" tIns="0" bIns="0" anchor="ctr">
            <a:noAutofit/>
          </a:bodyPr>
          <a:p>
            <a:pPr algn="ctr">
              <a:buNone/>
            </a:pPr>
            <a:r>
              <a:rPr b="0" lang="fr-FR" sz="4400" spc="-1" strike="noStrike">
                <a:solidFill>
                  <a:srgbClr val="000000"/>
                </a:solidFill>
                <a:latin typeface="Arial"/>
              </a:rPr>
              <a:t>Temps - Fréquence</a:t>
            </a:r>
            <a:br>
              <a:rPr sz="4400"/>
            </a:br>
            <a:r>
              <a:rPr b="0" i="1" lang="fr-FR" sz="2400" spc="-1" strike="noStrike">
                <a:solidFill>
                  <a:srgbClr val="000000"/>
                </a:solidFill>
                <a:latin typeface="Arial"/>
              </a:rPr>
              <a:t>Partie relative au concept scientifique</a:t>
            </a:r>
            <a:endParaRPr b="0" lang="fr-FR" sz="2400" spc="-1" strike="noStrike">
              <a:solidFill>
                <a:srgbClr val="000000"/>
              </a:solidFill>
              <a:latin typeface="Arial"/>
            </a:endParaRPr>
          </a:p>
        </p:txBody>
      </p:sp>
      <p:sp>
        <p:nvSpPr>
          <p:cNvPr id="63" name=""/>
          <p:cNvSpPr txBox="1"/>
          <p:nvPr/>
        </p:nvSpPr>
        <p:spPr>
          <a:xfrm>
            <a:off x="540000" y="2016000"/>
            <a:ext cx="9433080" cy="1109880"/>
          </a:xfrm>
          <a:prstGeom prst="rect">
            <a:avLst/>
          </a:prstGeom>
          <a:noFill/>
          <a:ln w="0">
            <a:noFill/>
          </a:ln>
        </p:spPr>
        <p:txBody>
          <a:bodyPr lIns="90000" rIns="90000" tIns="45000" bIns="45000" anchor="t">
            <a:noAutofit/>
          </a:bodyPr>
          <a:p>
            <a:r>
              <a:rPr b="0" lang="fr-FR" sz="2400" spc="-1" strike="noStrike">
                <a:solidFill>
                  <a:srgbClr val="000000"/>
                </a:solidFill>
                <a:latin typeface="Arial"/>
              </a:rPr>
              <a:t>Temps absolu – physique newtonienne « classique » (Newton)</a:t>
            </a:r>
            <a:endParaRPr b="0" lang="fr-FR" sz="2400" spc="-1" strike="noStrike">
              <a:solidFill>
                <a:srgbClr val="000000"/>
              </a:solidFill>
              <a:latin typeface="Arial"/>
            </a:endParaRPr>
          </a:p>
          <a:p>
            <a:endParaRPr b="0" lang="fr-FR" sz="2400" spc="-1" strike="noStrike">
              <a:solidFill>
                <a:srgbClr val="000000"/>
              </a:solidFill>
              <a:latin typeface="Arial"/>
            </a:endParaRPr>
          </a:p>
          <a:p>
            <a:r>
              <a:rPr b="0" lang="fr-FR" sz="2400" spc="-1" strike="noStrike">
                <a:solidFill>
                  <a:srgbClr val="000000"/>
                </a:solidFill>
                <a:latin typeface="Arial"/>
              </a:rPr>
              <a:t>Temps relatif « temps propre » en relativité restreinte 1905 (Einstein)</a:t>
            </a:r>
            <a:endParaRPr b="0" lang="fr-FR" sz="2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4" name="PlaceHolder 1"/>
          <p:cNvSpPr>
            <a:spLocks noGrp="1"/>
          </p:cNvSpPr>
          <p:nvPr>
            <p:ph type="title"/>
          </p:nvPr>
        </p:nvSpPr>
        <p:spPr>
          <a:xfrm>
            <a:off x="504720" y="301320"/>
            <a:ext cx="9071640" cy="1262160"/>
          </a:xfrm>
          <a:prstGeom prst="rect">
            <a:avLst/>
          </a:prstGeom>
          <a:noFill/>
          <a:ln w="0">
            <a:noFill/>
          </a:ln>
        </p:spPr>
        <p:txBody>
          <a:bodyPr lIns="0" rIns="0" tIns="0" bIns="0" anchor="ctr">
            <a:noAutofit/>
          </a:bodyPr>
          <a:p>
            <a:pPr algn="ctr">
              <a:buNone/>
            </a:pPr>
            <a:r>
              <a:rPr b="0" lang="fr-FR" sz="4400" spc="-1" strike="noStrike">
                <a:solidFill>
                  <a:srgbClr val="000000"/>
                </a:solidFill>
                <a:latin typeface="Arial"/>
              </a:rPr>
              <a:t>Temps - Fréquence</a:t>
            </a:r>
            <a:br>
              <a:rPr sz="4400"/>
            </a:br>
            <a:r>
              <a:rPr b="0" i="1" lang="fr-FR" sz="2400" spc="-1" strike="noStrike">
                <a:solidFill>
                  <a:srgbClr val="000000"/>
                </a:solidFill>
                <a:latin typeface="Arial"/>
              </a:rPr>
              <a:t>Partie relative au concept scientifique</a:t>
            </a:r>
            <a:endParaRPr b="0" lang="fr-FR" sz="2400" spc="-1" strike="noStrike">
              <a:solidFill>
                <a:srgbClr val="000000"/>
              </a:solidFill>
              <a:latin typeface="Arial"/>
            </a:endParaRPr>
          </a:p>
        </p:txBody>
      </p:sp>
      <p:sp>
        <p:nvSpPr>
          <p:cNvPr id="65" name=""/>
          <p:cNvSpPr txBox="1"/>
          <p:nvPr/>
        </p:nvSpPr>
        <p:spPr>
          <a:xfrm>
            <a:off x="792000" y="2448000"/>
            <a:ext cx="5883480" cy="1789560"/>
          </a:xfrm>
          <a:prstGeom prst="rect">
            <a:avLst/>
          </a:prstGeom>
          <a:noFill/>
          <a:ln w="0">
            <a:noFill/>
          </a:ln>
        </p:spPr>
        <p:txBody>
          <a:bodyPr lIns="90000" rIns="90000" tIns="45000" bIns="45000" anchor="t">
            <a:noAutofit/>
          </a:bodyPr>
          <a:p>
            <a:r>
              <a:rPr b="0" lang="fr-FR" sz="2400" spc="-1" strike="noStrike">
                <a:solidFill>
                  <a:srgbClr val="000000"/>
                </a:solidFill>
                <a:latin typeface="Arial"/>
              </a:rPr>
              <a:t>La décomposition d'un signal temporel en </a:t>
            </a:r>
            <a:endParaRPr b="0" lang="fr-FR" sz="2400" spc="-1" strike="noStrike">
              <a:solidFill>
                <a:srgbClr val="000000"/>
              </a:solidFill>
              <a:latin typeface="Arial"/>
            </a:endParaRPr>
          </a:p>
          <a:p>
            <a:endParaRPr b="0" lang="fr-FR" sz="2400" spc="-1" strike="noStrike">
              <a:solidFill>
                <a:srgbClr val="000000"/>
              </a:solidFill>
              <a:latin typeface="Arial"/>
            </a:endParaRPr>
          </a:p>
          <a:p>
            <a:pPr marL="216000" indent="-216000">
              <a:buClr>
                <a:srgbClr val="000000"/>
              </a:buClr>
              <a:buSzPct val="45000"/>
              <a:buFont typeface="Wingdings" charset="2"/>
              <a:buChar char=""/>
            </a:pPr>
            <a:r>
              <a:rPr b="0" lang="fr-FR" sz="2400" spc="-1" strike="noStrike">
                <a:solidFill>
                  <a:srgbClr val="000000"/>
                </a:solidFill>
                <a:latin typeface="Arial"/>
              </a:rPr>
              <a:t> </a:t>
            </a:r>
            <a:r>
              <a:rPr b="0" lang="fr-FR" sz="2400" spc="-1" strike="noStrike">
                <a:solidFill>
                  <a:srgbClr val="000000"/>
                </a:solidFill>
                <a:latin typeface="Arial"/>
              </a:rPr>
              <a:t>série de Fourier s'il est périodique</a:t>
            </a:r>
            <a:br>
              <a:rPr sz="2400"/>
            </a:br>
            <a:r>
              <a:rPr b="0" lang="fr-FR" sz="2400" spc="-1" strike="noStrike">
                <a:solidFill>
                  <a:srgbClr val="000000"/>
                </a:solidFill>
                <a:latin typeface="Arial"/>
              </a:rPr>
              <a:t> </a:t>
            </a:r>
            <a:endParaRPr b="0" lang="fr-FR" sz="2400" spc="-1" strike="noStrike">
              <a:solidFill>
                <a:srgbClr val="000000"/>
              </a:solidFill>
              <a:latin typeface="Arial"/>
            </a:endParaRPr>
          </a:p>
          <a:p>
            <a:pPr marL="216000" indent="-216000">
              <a:buClr>
                <a:srgbClr val="000000"/>
              </a:buClr>
              <a:buSzPct val="45000"/>
              <a:buFont typeface="Wingdings" charset="2"/>
              <a:buChar char=""/>
            </a:pPr>
            <a:r>
              <a:rPr b="0" lang="fr-FR" sz="2400" spc="-1" strike="noStrike">
                <a:solidFill>
                  <a:srgbClr val="000000"/>
                </a:solidFill>
                <a:latin typeface="Arial"/>
              </a:rPr>
              <a:t>transformée de Fourier s'il ne l'est pas</a:t>
            </a:r>
            <a:endParaRPr b="0" lang="fr-FR" sz="2400" spc="-1" strike="noStrike">
              <a:solidFill>
                <a:srgbClr val="000000"/>
              </a:solidFill>
              <a:latin typeface="Arial"/>
            </a:endParaRPr>
          </a:p>
        </p:txBody>
      </p:sp>
      <p:sp>
        <p:nvSpPr>
          <p:cNvPr id="66" name=""/>
          <p:cNvSpPr txBox="1"/>
          <p:nvPr/>
        </p:nvSpPr>
        <p:spPr>
          <a:xfrm>
            <a:off x="1737720" y="4968000"/>
            <a:ext cx="2654280" cy="430200"/>
          </a:xfrm>
          <a:prstGeom prst="rect">
            <a:avLst/>
          </a:prstGeom>
          <a:noFill/>
          <a:ln w="0">
            <a:noFill/>
          </a:ln>
        </p:spPr>
        <p:txBody>
          <a:bodyPr lIns="90000" rIns="90000" tIns="45000" bIns="45000" anchor="t">
            <a:noAutofit/>
          </a:bodyPr>
          <a:p>
            <a:r>
              <a:rPr b="0" lang="fr-FR" sz="2400" spc="-1" strike="noStrike">
                <a:solidFill>
                  <a:srgbClr val="000000"/>
                </a:solidFill>
                <a:latin typeface="Arial"/>
              </a:rPr>
              <a:t>Notion de spectre.</a:t>
            </a:r>
            <a:endParaRPr b="0" lang="fr-FR" sz="2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67" name="PlaceHolder 1"/>
          <p:cNvSpPr>
            <a:spLocks noGrp="1"/>
          </p:cNvSpPr>
          <p:nvPr>
            <p:ph type="title"/>
          </p:nvPr>
        </p:nvSpPr>
        <p:spPr>
          <a:xfrm>
            <a:off x="504720" y="157320"/>
            <a:ext cx="9071640" cy="1262160"/>
          </a:xfrm>
          <a:prstGeom prst="rect">
            <a:avLst/>
          </a:prstGeom>
          <a:noFill/>
          <a:ln w="0">
            <a:noFill/>
          </a:ln>
        </p:spPr>
        <p:txBody>
          <a:bodyPr lIns="0" rIns="0" tIns="0" bIns="0" anchor="ctr">
            <a:noAutofit/>
          </a:bodyPr>
          <a:p>
            <a:pPr algn="ctr">
              <a:buNone/>
            </a:pPr>
            <a:r>
              <a:rPr b="0" lang="fr-FR" sz="4400" spc="-1" strike="noStrike">
                <a:solidFill>
                  <a:srgbClr val="000000"/>
                </a:solidFill>
                <a:latin typeface="Arial"/>
              </a:rPr>
              <a:t>Temps - Fréquence</a:t>
            </a:r>
            <a:br>
              <a:rPr sz="4400"/>
            </a:br>
            <a:r>
              <a:rPr b="0" i="1" lang="fr-FR" sz="2400" spc="-1" strike="noStrike">
                <a:solidFill>
                  <a:srgbClr val="000000"/>
                </a:solidFill>
                <a:latin typeface="Arial"/>
              </a:rPr>
              <a:t>Partie relative au concept scientifique</a:t>
            </a:r>
            <a:endParaRPr b="0" lang="fr-FR" sz="2400" spc="-1" strike="noStrike">
              <a:solidFill>
                <a:srgbClr val="000000"/>
              </a:solidFill>
              <a:latin typeface="Arial"/>
            </a:endParaRPr>
          </a:p>
        </p:txBody>
      </p:sp>
      <p:sp>
        <p:nvSpPr>
          <p:cNvPr id="68" name=""/>
          <p:cNvSpPr txBox="1"/>
          <p:nvPr/>
        </p:nvSpPr>
        <p:spPr>
          <a:xfrm>
            <a:off x="801720" y="1440000"/>
            <a:ext cx="2654280" cy="430200"/>
          </a:xfrm>
          <a:prstGeom prst="rect">
            <a:avLst/>
          </a:prstGeom>
          <a:noFill/>
          <a:ln w="0">
            <a:noFill/>
          </a:ln>
        </p:spPr>
        <p:txBody>
          <a:bodyPr lIns="90000" rIns="90000" tIns="45000" bIns="45000" anchor="t">
            <a:noAutofit/>
          </a:bodyPr>
          <a:p>
            <a:r>
              <a:rPr b="0" lang="fr-FR" sz="2400" spc="-1" strike="noStrike">
                <a:solidFill>
                  <a:srgbClr val="000000"/>
                </a:solidFill>
                <a:latin typeface="Arial"/>
              </a:rPr>
              <a:t>Notion de spectre.</a:t>
            </a:r>
            <a:endParaRPr b="0" lang="fr-FR" sz="2400" spc="-1" strike="noStrike">
              <a:solidFill>
                <a:srgbClr val="000000"/>
              </a:solidFill>
              <a:latin typeface="Arial"/>
            </a:endParaRPr>
          </a:p>
        </p:txBody>
      </p:sp>
      <p:sp>
        <p:nvSpPr>
          <p:cNvPr id="69" name=""/>
          <p:cNvSpPr txBox="1"/>
          <p:nvPr/>
        </p:nvSpPr>
        <p:spPr>
          <a:xfrm>
            <a:off x="1728000" y="2304000"/>
            <a:ext cx="2457720" cy="430200"/>
          </a:xfrm>
          <a:prstGeom prst="rect">
            <a:avLst/>
          </a:prstGeom>
          <a:noFill/>
          <a:ln w="0">
            <a:noFill/>
          </a:ln>
        </p:spPr>
        <p:txBody>
          <a:bodyPr lIns="90000" rIns="90000" tIns="45000" bIns="45000" anchor="t">
            <a:noAutofit/>
          </a:bodyPr>
          <a:p>
            <a:r>
              <a:rPr b="0" lang="fr-FR" sz="2400" spc="-1" strike="noStrike">
                <a:solidFill>
                  <a:srgbClr val="000000"/>
                </a:solidFill>
                <a:latin typeface="Arial"/>
              </a:rPr>
              <a:t>Spectre d'un son</a:t>
            </a:r>
            <a:endParaRPr b="0" lang="fr-FR" sz="2400" spc="-1" strike="noStrike">
              <a:solidFill>
                <a:srgbClr val="000000"/>
              </a:solidFill>
              <a:latin typeface="Arial"/>
            </a:endParaRPr>
          </a:p>
        </p:txBody>
      </p:sp>
      <p:sp>
        <p:nvSpPr>
          <p:cNvPr id="70" name=""/>
          <p:cNvSpPr txBox="1"/>
          <p:nvPr/>
        </p:nvSpPr>
        <p:spPr>
          <a:xfrm>
            <a:off x="1800000" y="3168000"/>
            <a:ext cx="2535480" cy="430200"/>
          </a:xfrm>
          <a:prstGeom prst="rect">
            <a:avLst/>
          </a:prstGeom>
          <a:noFill/>
          <a:ln w="0">
            <a:noFill/>
          </a:ln>
        </p:spPr>
        <p:txBody>
          <a:bodyPr lIns="90000" rIns="90000" tIns="45000" bIns="45000" anchor="t">
            <a:noAutofit/>
          </a:bodyPr>
          <a:p>
            <a:r>
              <a:rPr b="0" lang="fr-FR" sz="2400" spc="-1" strike="noStrike">
                <a:solidFill>
                  <a:srgbClr val="000000"/>
                </a:solidFill>
                <a:latin typeface="Arial"/>
              </a:rPr>
              <a:t>Spectre lumineux</a:t>
            </a:r>
            <a:endParaRPr b="0" lang="fr-FR" sz="2400" spc="-1" strike="noStrike">
              <a:solidFill>
                <a:srgbClr val="000000"/>
              </a:solidFill>
              <a:latin typeface="Arial"/>
            </a:endParaRPr>
          </a:p>
        </p:txBody>
      </p:sp>
      <p:sp>
        <p:nvSpPr>
          <p:cNvPr id="71" name=""/>
          <p:cNvSpPr txBox="1"/>
          <p:nvPr/>
        </p:nvSpPr>
        <p:spPr>
          <a:xfrm>
            <a:off x="936000" y="4032000"/>
            <a:ext cx="7861680" cy="770040"/>
          </a:xfrm>
          <a:prstGeom prst="rect">
            <a:avLst/>
          </a:prstGeom>
          <a:noFill/>
          <a:ln w="0">
            <a:noFill/>
          </a:ln>
        </p:spPr>
        <p:txBody>
          <a:bodyPr lIns="90000" rIns="90000" tIns="45000" bIns="45000" anchor="t">
            <a:noAutofit/>
          </a:bodyPr>
          <a:p>
            <a:r>
              <a:rPr b="0" lang="fr-FR" sz="2400" spc="-1" strike="noStrike">
                <a:solidFill>
                  <a:srgbClr val="000000"/>
                </a:solidFill>
                <a:latin typeface="Arial"/>
              </a:rPr>
              <a:t>Un signal étant en pratique toujours limité dans le temps,</a:t>
            </a:r>
            <a:endParaRPr b="0" lang="fr-FR" sz="2400" spc="-1" strike="noStrike">
              <a:solidFill>
                <a:srgbClr val="000000"/>
              </a:solidFill>
              <a:latin typeface="Arial"/>
            </a:endParaRPr>
          </a:p>
          <a:p>
            <a:r>
              <a:rPr b="0" lang="fr-FR" sz="2400" spc="-1" strike="noStrike">
                <a:solidFill>
                  <a:srgbClr val="000000"/>
                </a:solidFill>
                <a:latin typeface="Arial"/>
              </a:rPr>
              <a:t>les raies spectrales ne sont pas infiniment fines !</a:t>
            </a:r>
            <a:endParaRPr b="0" lang="fr-FR" sz="2400" spc="-1" strike="noStrike">
              <a:solidFill>
                <a:srgbClr val="000000"/>
              </a:solidFill>
              <a:latin typeface="Arial"/>
            </a:endParaRPr>
          </a:p>
        </p:txBody>
      </p:sp>
      <mc:AlternateContent>
        <mc:Choice xmlns:a14="http://schemas.microsoft.com/office/drawing/2010/main" Requires="a14">
          <p:sp>
            <p:nvSpPr>
              <p:cNvPr id="72" name=""/>
              <p:cNvSpPr txBox="1"/>
              <p:nvPr/>
            </p:nvSpPr>
            <p:spPr>
              <a:xfrm>
                <a:off x="3528000" y="4939200"/>
                <a:ext cx="1821960" cy="460800"/>
              </a:xfrm>
              <a:prstGeom prst="rect">
                <a:avLst/>
              </a:prstGeom>
            </p:spPr>
            <p:txBody>
              <a:bodyPr/>
              <a:p>
                <a14:m>
                  <m:oMath xmlns:m="http://schemas.openxmlformats.org/officeDocument/2006/math">
                    <m:r>
                      <m:t xml:space="preserve">Δ</m:t>
                    </m:r>
                    <m:r>
                      <m:t xml:space="preserve">f</m:t>
                    </m:r>
                    <m:r>
                      <m:t xml:space="preserve">⋅</m:t>
                    </m:r>
                    <m:r>
                      <m:t xml:space="preserve">Δ</m:t>
                    </m:r>
                    <m:r>
                      <m:t xml:space="preserve">t</m:t>
                    </m:r>
                    <m:r>
                      <m:t xml:space="preserve">≥</m:t>
                    </m:r>
                    <m:r>
                      <m:t xml:space="preserve">1</m:t>
                    </m:r>
                  </m:oMath>
                </a14:m>
              </a:p>
            </p:txBody>
          </p:sp>
        </mc:Choice>
        <mc:Fallback/>
      </mc:AlternateContent>
      <p:sp>
        <p:nvSpPr>
          <p:cNvPr id="73" name=""/>
          <p:cNvSpPr txBox="1"/>
          <p:nvPr/>
        </p:nvSpPr>
        <p:spPr>
          <a:xfrm>
            <a:off x="1008000" y="5544000"/>
            <a:ext cx="8367480" cy="770040"/>
          </a:xfrm>
          <a:prstGeom prst="rect">
            <a:avLst/>
          </a:prstGeom>
          <a:noFill/>
          <a:ln w="0">
            <a:noFill/>
          </a:ln>
        </p:spPr>
        <p:txBody>
          <a:bodyPr lIns="90000" rIns="90000" tIns="45000" bIns="45000" anchor="t">
            <a:noAutofit/>
          </a:bodyPr>
          <a:p>
            <a:r>
              <a:rPr b="0" lang="fr-FR" sz="2400" spc="-1" strike="noStrike">
                <a:solidFill>
                  <a:srgbClr val="000000"/>
                </a:solidFill>
                <a:latin typeface="Arial"/>
              </a:rPr>
              <a:t>Largeur spectrale, en lien avec longueur de cohérence d'une</a:t>
            </a:r>
            <a:br>
              <a:rPr sz="2400"/>
            </a:br>
            <a:r>
              <a:rPr b="0" lang="fr-FR" sz="2400" spc="-1" strike="noStrike">
                <a:solidFill>
                  <a:srgbClr val="000000"/>
                </a:solidFill>
                <a:latin typeface="Arial"/>
              </a:rPr>
              <a:t>lumière (durée des trains d'onde).</a:t>
            </a:r>
            <a:endParaRPr b="0" lang="fr-FR" sz="2400" spc="-1" strike="noStrike">
              <a:solidFill>
                <a:srgbClr val="000000"/>
              </a:solidFill>
              <a:latin typeface="Arial"/>
            </a:endParaRPr>
          </a:p>
        </p:txBody>
      </p:sp>
      <p:sp>
        <p:nvSpPr>
          <p:cNvPr id="74" name=""/>
          <p:cNvSpPr txBox="1"/>
          <p:nvPr/>
        </p:nvSpPr>
        <p:spPr>
          <a:xfrm>
            <a:off x="5472000" y="2665800"/>
            <a:ext cx="3976920" cy="430200"/>
          </a:xfrm>
          <a:prstGeom prst="rect">
            <a:avLst/>
          </a:prstGeom>
          <a:noFill/>
          <a:ln w="0">
            <a:noFill/>
          </a:ln>
        </p:spPr>
        <p:txBody>
          <a:bodyPr lIns="90000" rIns="90000" tIns="45000" bIns="45000" anchor="t">
            <a:noAutofit/>
          </a:bodyPr>
          <a:p>
            <a:r>
              <a:rPr b="0" lang="fr-FR" sz="2400" spc="-1" strike="noStrike">
                <a:solidFill>
                  <a:srgbClr val="000000"/>
                </a:solidFill>
                <a:latin typeface="Arial"/>
              </a:rPr>
              <a:t>En présenter des exemples.</a:t>
            </a:r>
            <a:endParaRPr b="0" lang="fr-FR" sz="2400" spc="-1" strike="noStrike">
              <a:solidFill>
                <a:srgbClr val="000000"/>
              </a:solidFill>
              <a:latin typeface="Arial"/>
            </a:endParaRPr>
          </a:p>
        </p:txBody>
      </p:sp>
      <p:sp>
        <p:nvSpPr>
          <p:cNvPr id="75" name=""/>
          <p:cNvSpPr txBox="1"/>
          <p:nvPr/>
        </p:nvSpPr>
        <p:spPr>
          <a:xfrm>
            <a:off x="288000" y="6552000"/>
            <a:ext cx="5362200" cy="430200"/>
          </a:xfrm>
          <a:prstGeom prst="rect">
            <a:avLst/>
          </a:prstGeom>
          <a:noFill/>
          <a:ln w="0">
            <a:noFill/>
          </a:ln>
        </p:spPr>
        <p:txBody>
          <a:bodyPr lIns="90000" rIns="90000" tIns="45000" bIns="45000" anchor="t">
            <a:noAutofit/>
          </a:bodyPr>
          <a:p>
            <a:r>
              <a:rPr b="0" lang="fr-FR" sz="2400" spc="-1" strike="noStrike">
                <a:solidFill>
                  <a:srgbClr val="000000"/>
                </a:solidFill>
                <a:latin typeface="Arial"/>
              </a:rPr>
              <a:t>Et sa version en mécanique quantique</a:t>
            </a:r>
            <a:endParaRPr b="0" lang="fr-FR" sz="2400" spc="-1" strike="noStrike">
              <a:solidFill>
                <a:srgbClr val="000000"/>
              </a:solidFill>
              <a:latin typeface="Arial"/>
            </a:endParaRPr>
          </a:p>
        </p:txBody>
      </p:sp>
      <mc:AlternateContent>
        <mc:Choice xmlns:a14="http://schemas.microsoft.com/office/drawing/2010/main" Requires="a14">
          <p:sp>
            <p:nvSpPr>
              <p:cNvPr id="76" name=""/>
              <p:cNvSpPr txBox="1"/>
              <p:nvPr/>
            </p:nvSpPr>
            <p:spPr>
              <a:xfrm>
                <a:off x="5760000" y="6408000"/>
                <a:ext cx="1947960" cy="825480"/>
              </a:xfrm>
              <a:prstGeom prst="rect">
                <a:avLst/>
              </a:prstGeom>
            </p:spPr>
            <p:txBody>
              <a:bodyPr/>
              <a:p>
                <a14:m>
                  <m:oMath xmlns:m="http://schemas.openxmlformats.org/officeDocument/2006/math">
                    <m:r>
                      <m:t xml:space="preserve">Δ</m:t>
                    </m:r>
                    <m:r>
                      <m:t xml:space="preserve">E</m:t>
                    </m:r>
                    <m:r>
                      <m:t xml:space="preserve">⋅</m:t>
                    </m:r>
                    <m:r>
                      <m:t xml:space="preserve">Δ</m:t>
                    </m:r>
                    <m:r>
                      <m:t xml:space="preserve">t</m:t>
                    </m:r>
                    <m:r>
                      <m:t xml:space="preserve">≥</m:t>
                    </m:r>
                    <m:f>
                      <m:num>
                        <m:r>
                          <m:t xml:space="preserve">ℏ</m:t>
                        </m:r>
                      </m:num>
                      <m:den>
                        <m:r>
                          <m:t xml:space="preserve">2</m:t>
                        </m:r>
                      </m:den>
                    </m:f>
                  </m:oMath>
                </a14:m>
              </a:p>
            </p:txBody>
          </p:sp>
        </mc:Choice>
        <mc:Fallback/>
      </mc:AlternateContent>
    </p:spTree>
  </p:cSld>
  <mc:AlternateContent>
    <mc:Choice Requires="p14">
      <p:transition spd="slow" p14:dur="2000"/>
    </mc:Choice>
    <mc:Fallback>
      <p:transition spd="slow"/>
    </mc:Fallback>
  </mc:AlternateContent>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7" name="PlaceHolder 1"/>
          <p:cNvSpPr>
            <a:spLocks noGrp="1"/>
          </p:cNvSpPr>
          <p:nvPr>
            <p:ph type="title"/>
          </p:nvPr>
        </p:nvSpPr>
        <p:spPr>
          <a:xfrm>
            <a:off x="504720" y="157320"/>
            <a:ext cx="9071640" cy="1262160"/>
          </a:xfrm>
          <a:prstGeom prst="rect">
            <a:avLst/>
          </a:prstGeom>
          <a:noFill/>
          <a:ln w="0">
            <a:noFill/>
          </a:ln>
        </p:spPr>
        <p:txBody>
          <a:bodyPr lIns="0" rIns="0" tIns="0" bIns="0" anchor="ctr">
            <a:noAutofit/>
          </a:bodyPr>
          <a:p>
            <a:pPr algn="ctr">
              <a:buNone/>
            </a:pPr>
            <a:r>
              <a:rPr b="0" lang="fr-FR" sz="4400" spc="-1" strike="noStrike">
                <a:solidFill>
                  <a:srgbClr val="000000"/>
                </a:solidFill>
                <a:latin typeface="Arial"/>
              </a:rPr>
              <a:t>Temps - Fréquence</a:t>
            </a:r>
            <a:br>
              <a:rPr sz="4400"/>
            </a:br>
            <a:r>
              <a:rPr b="0" i="1" lang="fr-FR" sz="2400" spc="-1" strike="noStrike">
                <a:solidFill>
                  <a:srgbClr val="000000"/>
                </a:solidFill>
                <a:latin typeface="Arial"/>
              </a:rPr>
              <a:t>Partie relative au concept scientifique</a:t>
            </a:r>
            <a:endParaRPr b="0" lang="fr-FR" sz="2400" spc="-1" strike="noStrike">
              <a:solidFill>
                <a:srgbClr val="000000"/>
              </a:solidFill>
              <a:latin typeface="Arial"/>
            </a:endParaRPr>
          </a:p>
        </p:txBody>
      </p:sp>
      <p:sp>
        <p:nvSpPr>
          <p:cNvPr id="78" name=""/>
          <p:cNvSpPr txBox="1"/>
          <p:nvPr/>
        </p:nvSpPr>
        <p:spPr>
          <a:xfrm>
            <a:off x="801720" y="1440000"/>
            <a:ext cx="2654280" cy="430200"/>
          </a:xfrm>
          <a:prstGeom prst="rect">
            <a:avLst/>
          </a:prstGeom>
          <a:noFill/>
          <a:ln w="0">
            <a:noFill/>
          </a:ln>
        </p:spPr>
        <p:txBody>
          <a:bodyPr lIns="90000" rIns="90000" tIns="45000" bIns="45000" anchor="t">
            <a:noAutofit/>
          </a:bodyPr>
          <a:p>
            <a:r>
              <a:rPr b="0" lang="fr-FR" sz="2400" spc="-1" strike="noStrike">
                <a:solidFill>
                  <a:srgbClr val="000000"/>
                </a:solidFill>
                <a:latin typeface="Arial"/>
              </a:rPr>
              <a:t>Notion de spectre.</a:t>
            </a:r>
            <a:endParaRPr b="0" lang="fr-FR" sz="2400" spc="-1" strike="noStrike">
              <a:solidFill>
                <a:srgbClr val="000000"/>
              </a:solidFill>
              <a:latin typeface="Arial"/>
            </a:endParaRPr>
          </a:p>
        </p:txBody>
      </p:sp>
      <p:sp>
        <p:nvSpPr>
          <p:cNvPr id="79" name=""/>
          <p:cNvSpPr txBox="1"/>
          <p:nvPr/>
        </p:nvSpPr>
        <p:spPr>
          <a:xfrm>
            <a:off x="1152000" y="3168000"/>
            <a:ext cx="6360480" cy="430200"/>
          </a:xfrm>
          <a:prstGeom prst="rect">
            <a:avLst/>
          </a:prstGeom>
          <a:noFill/>
          <a:ln w="0">
            <a:noFill/>
          </a:ln>
        </p:spPr>
        <p:txBody>
          <a:bodyPr lIns="90000" rIns="90000" tIns="45000" bIns="45000" anchor="t">
            <a:noAutofit/>
          </a:bodyPr>
          <a:p>
            <a:r>
              <a:rPr b="0" lang="fr-FR" sz="2400" spc="-1" strike="noStrike">
                <a:solidFill>
                  <a:srgbClr val="000000"/>
                </a:solidFill>
                <a:latin typeface="Arial"/>
              </a:rPr>
              <a:t>Fréquence de Nyquist (pour échantillonnage).</a:t>
            </a:r>
            <a:endParaRPr b="0" lang="fr-FR" sz="240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0" name="PlaceHolder 1"/>
          <p:cNvSpPr>
            <a:spLocks noGrp="1"/>
          </p:cNvSpPr>
          <p:nvPr>
            <p:ph type="title"/>
          </p:nvPr>
        </p:nvSpPr>
        <p:spPr>
          <a:xfrm>
            <a:off x="505080" y="301320"/>
            <a:ext cx="9071640" cy="1262160"/>
          </a:xfrm>
          <a:prstGeom prst="rect">
            <a:avLst/>
          </a:prstGeom>
          <a:noFill/>
          <a:ln w="0">
            <a:noFill/>
          </a:ln>
        </p:spPr>
        <p:txBody>
          <a:bodyPr lIns="0" rIns="0" tIns="0" bIns="0" anchor="ctr">
            <a:noAutofit/>
          </a:bodyPr>
          <a:p>
            <a:pPr algn="ctr">
              <a:buNone/>
            </a:pPr>
            <a:r>
              <a:rPr b="0" lang="fr-FR" sz="4400" spc="-1" strike="noStrike">
                <a:solidFill>
                  <a:srgbClr val="000000"/>
                </a:solidFill>
                <a:latin typeface="Arial"/>
              </a:rPr>
              <a:t>Temps - Fréquence</a:t>
            </a:r>
            <a:br>
              <a:rPr sz="4400"/>
            </a:br>
            <a:r>
              <a:rPr b="0" i="1" lang="fr-FR" sz="2400" spc="-1" strike="noStrike">
                <a:solidFill>
                  <a:srgbClr val="000000"/>
                </a:solidFill>
                <a:latin typeface="Arial"/>
              </a:rPr>
              <a:t>Partie relative au concept scientifique</a:t>
            </a:r>
            <a:endParaRPr b="0" lang="fr-FR" sz="2400" spc="-1" strike="noStrike">
              <a:solidFill>
                <a:srgbClr val="000000"/>
              </a:solidFill>
              <a:latin typeface="Arial"/>
            </a:endParaRPr>
          </a:p>
        </p:txBody>
      </p:sp>
      <p:sp>
        <p:nvSpPr>
          <p:cNvPr id="81" name=""/>
          <p:cNvSpPr txBox="1"/>
          <p:nvPr/>
        </p:nvSpPr>
        <p:spPr>
          <a:xfrm>
            <a:off x="792000" y="2016000"/>
            <a:ext cx="4741920" cy="430200"/>
          </a:xfrm>
          <a:prstGeom prst="rect">
            <a:avLst/>
          </a:prstGeom>
          <a:noFill/>
          <a:ln w="0">
            <a:noFill/>
          </a:ln>
        </p:spPr>
        <p:txBody>
          <a:bodyPr lIns="90000" rIns="90000" tIns="45000" bIns="45000" anchor="t">
            <a:noAutofit/>
          </a:bodyPr>
          <a:p>
            <a:r>
              <a:rPr b="0" lang="fr-FR" sz="2400" spc="-1" strike="noStrike" u="sng">
                <a:solidFill>
                  <a:srgbClr val="000000"/>
                </a:solidFill>
                <a:uFillTx/>
                <a:latin typeface="Arial"/>
              </a:rPr>
              <a:t>Des ordres de grandeur de temps</a:t>
            </a:r>
            <a:endParaRPr b="0" lang="fr-FR" sz="2400" spc="-1" strike="noStrike">
              <a:solidFill>
                <a:srgbClr val="000000"/>
              </a:solidFill>
              <a:latin typeface="Arial"/>
            </a:endParaRPr>
          </a:p>
        </p:txBody>
      </p:sp>
      <p:sp>
        <p:nvSpPr>
          <p:cNvPr id="82" name=""/>
          <p:cNvSpPr txBox="1"/>
          <p:nvPr/>
        </p:nvSpPr>
        <p:spPr>
          <a:xfrm>
            <a:off x="1290960" y="2881800"/>
            <a:ext cx="2165040" cy="430200"/>
          </a:xfrm>
          <a:prstGeom prst="rect">
            <a:avLst/>
          </a:prstGeom>
          <a:noFill/>
          <a:ln w="0">
            <a:noFill/>
          </a:ln>
        </p:spPr>
        <p:txBody>
          <a:bodyPr lIns="90000" rIns="90000" tIns="45000" bIns="45000" anchor="t">
            <a:noAutofit/>
          </a:bodyPr>
          <a:p>
            <a:r>
              <a:rPr b="0" lang="fr-FR" sz="2400" spc="-1" strike="noStrike">
                <a:solidFill>
                  <a:srgbClr val="000000"/>
                </a:solidFill>
                <a:latin typeface="Arial"/>
              </a:rPr>
              <a:t>du plus petit....</a:t>
            </a:r>
            <a:endParaRPr b="0" lang="fr-FR" sz="2400" spc="-1" strike="noStrike">
              <a:solidFill>
                <a:srgbClr val="000000"/>
              </a:solidFill>
              <a:latin typeface="Arial"/>
            </a:endParaRPr>
          </a:p>
        </p:txBody>
      </p:sp>
      <p:sp>
        <p:nvSpPr>
          <p:cNvPr id="83" name=""/>
          <p:cNvSpPr txBox="1"/>
          <p:nvPr/>
        </p:nvSpPr>
        <p:spPr>
          <a:xfrm>
            <a:off x="3717360" y="3097800"/>
            <a:ext cx="2690640" cy="430200"/>
          </a:xfrm>
          <a:prstGeom prst="rect">
            <a:avLst/>
          </a:prstGeom>
          <a:noFill/>
          <a:ln w="0">
            <a:noFill/>
          </a:ln>
        </p:spPr>
        <p:txBody>
          <a:bodyPr lIns="90000" rIns="90000" tIns="45000" bIns="45000" anchor="t">
            <a:noAutofit/>
          </a:bodyPr>
          <a:p>
            <a:r>
              <a:rPr b="0" lang="fr-FR" sz="2400" spc="-1" strike="noStrike">
                <a:solidFill>
                  <a:srgbClr val="000000"/>
                </a:solidFill>
                <a:latin typeface="Arial"/>
              </a:rPr>
              <a:t>temps de Planck ?</a:t>
            </a:r>
            <a:endParaRPr b="0" lang="fr-FR" sz="2400" spc="-1" strike="noStrike">
              <a:solidFill>
                <a:srgbClr val="000000"/>
              </a:solidFill>
              <a:latin typeface="Arial"/>
            </a:endParaRPr>
          </a:p>
        </p:txBody>
      </p:sp>
      <p:sp>
        <p:nvSpPr>
          <p:cNvPr id="84" name=""/>
          <p:cNvSpPr txBox="1"/>
          <p:nvPr/>
        </p:nvSpPr>
        <p:spPr>
          <a:xfrm>
            <a:off x="3620160" y="4176000"/>
            <a:ext cx="5153400" cy="770040"/>
          </a:xfrm>
          <a:prstGeom prst="rect">
            <a:avLst/>
          </a:prstGeom>
          <a:noFill/>
          <a:ln w="0">
            <a:noFill/>
          </a:ln>
        </p:spPr>
        <p:txBody>
          <a:bodyPr lIns="90000" rIns="90000" tIns="45000" bIns="45000" anchor="t">
            <a:noAutofit/>
          </a:bodyPr>
          <a:p>
            <a:r>
              <a:rPr b="0" lang="fr-FR" sz="2400" spc="-1" strike="noStrike">
                <a:solidFill>
                  <a:srgbClr val="000000"/>
                </a:solidFill>
                <a:latin typeface="Arial"/>
              </a:rPr>
              <a:t>lasers femtosecondes, période d'une</a:t>
            </a:r>
            <a:br>
              <a:rPr sz="2400"/>
            </a:br>
            <a:r>
              <a:rPr b="0" lang="fr-FR" sz="2400" spc="-1" strike="noStrike">
                <a:solidFill>
                  <a:srgbClr val="000000"/>
                </a:solidFill>
                <a:latin typeface="Arial"/>
              </a:rPr>
              <a:t>onde lumineuse</a:t>
            </a:r>
            <a:endParaRPr b="0" lang="fr-FR" sz="2400" spc="-1" strike="noStrike">
              <a:solidFill>
                <a:srgbClr val="000000"/>
              </a:solidFill>
              <a:latin typeface="Arial"/>
            </a:endParaRPr>
          </a:p>
        </p:txBody>
      </p:sp>
      <p:sp>
        <p:nvSpPr>
          <p:cNvPr id="85" name=""/>
          <p:cNvSpPr txBox="1"/>
          <p:nvPr/>
        </p:nvSpPr>
        <p:spPr>
          <a:xfrm>
            <a:off x="1317600" y="6193800"/>
            <a:ext cx="2282400" cy="430200"/>
          </a:xfrm>
          <a:prstGeom prst="rect">
            <a:avLst/>
          </a:prstGeom>
          <a:noFill/>
          <a:ln w="0">
            <a:noFill/>
          </a:ln>
        </p:spPr>
        <p:txBody>
          <a:bodyPr lIns="90000" rIns="90000" tIns="45000" bIns="45000" anchor="t">
            <a:noAutofit/>
          </a:bodyPr>
          <a:p>
            <a:r>
              <a:rPr b="0" lang="fr-FR" sz="2400" spc="-1" strike="noStrike">
                <a:solidFill>
                  <a:srgbClr val="000000"/>
                </a:solidFill>
                <a:latin typeface="Arial"/>
              </a:rPr>
              <a:t>au plus grand...</a:t>
            </a:r>
            <a:endParaRPr b="0" lang="fr-FR" sz="2400" spc="-1" strike="noStrike">
              <a:solidFill>
                <a:srgbClr val="000000"/>
              </a:solidFill>
              <a:latin typeface="Arial"/>
            </a:endParaRPr>
          </a:p>
        </p:txBody>
      </p:sp>
      <p:sp>
        <p:nvSpPr>
          <p:cNvPr id="86" name=""/>
          <p:cNvSpPr txBox="1"/>
          <p:nvPr/>
        </p:nvSpPr>
        <p:spPr>
          <a:xfrm>
            <a:off x="3672000" y="6840000"/>
            <a:ext cx="6090480" cy="430200"/>
          </a:xfrm>
          <a:prstGeom prst="rect">
            <a:avLst/>
          </a:prstGeom>
          <a:noFill/>
          <a:ln w="0">
            <a:noFill/>
          </a:ln>
        </p:spPr>
        <p:txBody>
          <a:bodyPr lIns="90000" rIns="90000" tIns="45000" bIns="45000" anchor="t">
            <a:noAutofit/>
          </a:bodyPr>
          <a:p>
            <a:r>
              <a:rPr b="0" lang="fr-FR" sz="2400" spc="-1" strike="noStrike">
                <a:solidFill>
                  <a:srgbClr val="000000"/>
                </a:solidFill>
                <a:latin typeface="Arial"/>
              </a:rPr>
              <a:t>âge de l'Univers 14.10</a:t>
            </a:r>
            <a:r>
              <a:rPr b="0" lang="fr-FR" sz="2400" spc="-1" strike="noStrike" baseline="33000">
                <a:solidFill>
                  <a:srgbClr val="000000"/>
                </a:solidFill>
                <a:latin typeface="Arial"/>
              </a:rPr>
              <a:t>9</a:t>
            </a:r>
            <a:r>
              <a:rPr b="0" lang="fr-FR" sz="2400" spc="-1" strike="noStrike">
                <a:solidFill>
                  <a:srgbClr val="000000"/>
                </a:solidFill>
                <a:latin typeface="Arial"/>
              </a:rPr>
              <a:t> années  ≈ 4,4.10</a:t>
            </a:r>
            <a:r>
              <a:rPr b="0" lang="fr-FR" sz="2400" spc="-1" strike="noStrike" baseline="33000">
                <a:solidFill>
                  <a:srgbClr val="000000"/>
                </a:solidFill>
                <a:latin typeface="Arial"/>
              </a:rPr>
              <a:t>17</a:t>
            </a:r>
            <a:r>
              <a:rPr b="0" lang="fr-FR" sz="2400" spc="-1" strike="noStrike">
                <a:solidFill>
                  <a:srgbClr val="000000"/>
                </a:solidFill>
                <a:latin typeface="Arial"/>
              </a:rPr>
              <a:t> s</a:t>
            </a:r>
            <a:endParaRPr b="0" lang="fr-FR" sz="2400" spc="-1" strike="noStrike">
              <a:solidFill>
                <a:srgbClr val="000000"/>
              </a:solidFill>
              <a:latin typeface="Arial"/>
            </a:endParaRPr>
          </a:p>
        </p:txBody>
      </p:sp>
      <mc:AlternateContent>
        <mc:Choice xmlns:a14="http://schemas.microsoft.com/office/drawing/2010/main" Requires="a14">
          <p:sp>
            <p:nvSpPr>
              <p:cNvPr id="87" name=""/>
              <p:cNvSpPr txBox="1"/>
              <p:nvPr/>
            </p:nvSpPr>
            <p:spPr>
              <a:xfrm>
                <a:off x="6693120" y="2736000"/>
                <a:ext cx="3145320" cy="1054080"/>
              </a:xfrm>
              <a:prstGeom prst="rect">
                <a:avLst/>
              </a:prstGeom>
            </p:spPr>
            <p:txBody>
              <a:bodyPr/>
              <a:p>
                <a14:m>
                  <m:oMath xmlns:m="http://schemas.openxmlformats.org/officeDocument/2006/math">
                    <m:sSub>
                      <m:e>
                        <m:r>
                          <m:t xml:space="preserve">t</m:t>
                        </m:r>
                      </m:e>
                      <m:sub>
                        <m:r>
                          <m:t xml:space="preserve">P</m:t>
                        </m:r>
                      </m:sub>
                    </m:sSub>
                    <m:r>
                      <m:t xml:space="preserve">=</m:t>
                    </m:r>
                    <m:rad>
                      <m:radPr>
                        <m:degHide m:val="1"/>
                      </m:radPr>
                      <m:deg/>
                      <m:e>
                        <m:f>
                          <m:num>
                            <m:r>
                              <m:t xml:space="preserve">h</m:t>
                            </m:r>
                            <m:r>
                              <m:t xml:space="preserve">G</m:t>
                            </m:r>
                          </m:num>
                          <m:den>
                            <m:sSup>
                              <m:e>
                                <m:r>
                                  <m:t xml:space="preserve">c</m:t>
                                </m:r>
                              </m:e>
                              <m:sup>
                                <m:r>
                                  <m:t xml:space="preserve">5</m:t>
                                </m:r>
                              </m:sup>
                            </m:sSup>
                          </m:den>
                        </m:f>
                      </m:e>
                    </m:rad>
                    <m:r>
                      <m:t xml:space="preserve">≈</m:t>
                    </m:r>
                    <m:sSup>
                      <m:e>
                        <m:r>
                          <m:t xml:space="preserve">10</m:t>
                        </m:r>
                      </m:e>
                      <m:sup>
                        <m:r>
                          <m:t xml:space="preserve">−</m:t>
                        </m:r>
                        <m:r>
                          <m:t xml:space="preserve">43</m:t>
                        </m:r>
                      </m:sup>
                    </m:sSup>
                    <m:r>
                      <m:rPr>
                        <m:lit/>
                        <m:nor/>
                      </m:rPr>
                      <m:t xml:space="preserve">  s</m:t>
                    </m:r>
                  </m:oMath>
                </a14:m>
              </a:p>
            </p:txBody>
          </p:sp>
        </mc:Choice>
        <mc:Fallback/>
      </mc:AlternateContent>
    </p:spTree>
  </p:cSld>
  <mc:AlternateContent>
    <mc:Choice Requires="p14">
      <p:transition spd="slow" p14:dur="2000"/>
    </mc:Choice>
    <mc:Fallback>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402</TotalTime>
  <Application>Collabora_Office/22.05.21.1$Linux_X86_64 LibreOffice_project/52e284da99c7c1bfd930c787ebe191f73c55d85b</Application>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2014-03-18T18:07:11Z</dcterms:created>
  <dc:creator/>
  <dc:description/>
  <dc:language>fr-FR</dc:language>
  <cp:lastModifiedBy/>
  <dcterms:modified xsi:type="dcterms:W3CDTF">2024-03-17T17:38:50Z</dcterms:modified>
  <cp:revision>49</cp:revision>
  <dc:subject/>
  <dc:title/>
</cp:coreProperties>
</file>