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1" r:id="rId3"/>
    <p:sldId id="272" r:id="rId4"/>
    <p:sldId id="273" r:id="rId5"/>
    <p:sldId id="257" r:id="rId6"/>
    <p:sldId id="268" r:id="rId7"/>
    <p:sldId id="267" r:id="rId8"/>
    <p:sldId id="258" r:id="rId9"/>
    <p:sldId id="262" r:id="rId10"/>
    <p:sldId id="263" r:id="rId11"/>
    <p:sldId id="264" r:id="rId12"/>
    <p:sldId id="265" r:id="rId13"/>
    <p:sldId id="266" r:id="rId14"/>
    <p:sldId id="259" r:id="rId15"/>
    <p:sldId id="260" r:id="rId16"/>
    <p:sldId id="261" r:id="rId17"/>
    <p:sldId id="270" r:id="rId18"/>
    <p:sldId id="269" r:id="rId19"/>
    <p:sldId id="274" r:id="rId20"/>
    <p:sldId id="275" r:id="rId21"/>
    <p:sldId id="276" r:id="rId22"/>
    <p:sldId id="277" r:id="rId23"/>
    <p:sldId id="278" r:id="rId2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83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EBC5C40-F04A-8D50-B1E0-AE22E9B506DC}"/>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9619E438-504A-76C4-2B02-97AFF46D511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2DB68360-FC9C-30E0-6A60-C7658D05417C}"/>
              </a:ext>
            </a:extLst>
          </p:cNvPr>
          <p:cNvSpPr>
            <a:spLocks noGrp="1"/>
          </p:cNvSpPr>
          <p:nvPr>
            <p:ph type="dt" sz="half" idx="10"/>
          </p:nvPr>
        </p:nvSpPr>
        <p:spPr/>
        <p:txBody>
          <a:bodyPr/>
          <a:lstStyle/>
          <a:p>
            <a:fld id="{CDCF0392-0867-4FA2-BC55-E735F5C5C23F}" type="datetimeFigureOut">
              <a:rPr lang="fr-FR" smtClean="0"/>
              <a:t>02/04/2024</a:t>
            </a:fld>
            <a:endParaRPr lang="fr-FR"/>
          </a:p>
        </p:txBody>
      </p:sp>
      <p:sp>
        <p:nvSpPr>
          <p:cNvPr id="5" name="Espace réservé du pied de page 4">
            <a:extLst>
              <a:ext uri="{FF2B5EF4-FFF2-40B4-BE49-F238E27FC236}">
                <a16:creationId xmlns:a16="http://schemas.microsoft.com/office/drawing/2014/main" id="{686CB44D-8901-8ED3-4013-0DF67CAB690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A458319-4F17-68AC-FDFE-3F5A1594F6A3}"/>
              </a:ext>
            </a:extLst>
          </p:cNvPr>
          <p:cNvSpPr>
            <a:spLocks noGrp="1"/>
          </p:cNvSpPr>
          <p:nvPr>
            <p:ph type="sldNum" sz="quarter" idx="12"/>
          </p:nvPr>
        </p:nvSpPr>
        <p:spPr/>
        <p:txBody>
          <a:bodyPr/>
          <a:lstStyle/>
          <a:p>
            <a:fld id="{D988952E-F782-41A3-9FDC-A994BAF31740}" type="slidenum">
              <a:rPr lang="fr-FR" smtClean="0"/>
              <a:t>‹N°›</a:t>
            </a:fld>
            <a:endParaRPr lang="fr-FR"/>
          </a:p>
        </p:txBody>
      </p:sp>
    </p:spTree>
    <p:extLst>
      <p:ext uri="{BB962C8B-B14F-4D97-AF65-F5344CB8AC3E}">
        <p14:creationId xmlns:p14="http://schemas.microsoft.com/office/powerpoint/2010/main" val="3715464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44A81CD-2E35-FA34-EF6D-45C097CAF7C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43D495B9-0EFE-22E1-8B07-C4345BF45E2E}"/>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AF7CC18-D4C4-1804-74C2-A89EEF120E9D}"/>
              </a:ext>
            </a:extLst>
          </p:cNvPr>
          <p:cNvSpPr>
            <a:spLocks noGrp="1"/>
          </p:cNvSpPr>
          <p:nvPr>
            <p:ph type="dt" sz="half" idx="10"/>
          </p:nvPr>
        </p:nvSpPr>
        <p:spPr/>
        <p:txBody>
          <a:bodyPr/>
          <a:lstStyle/>
          <a:p>
            <a:fld id="{CDCF0392-0867-4FA2-BC55-E735F5C5C23F}" type="datetimeFigureOut">
              <a:rPr lang="fr-FR" smtClean="0"/>
              <a:t>02/04/2024</a:t>
            </a:fld>
            <a:endParaRPr lang="fr-FR"/>
          </a:p>
        </p:txBody>
      </p:sp>
      <p:sp>
        <p:nvSpPr>
          <p:cNvPr id="5" name="Espace réservé du pied de page 4">
            <a:extLst>
              <a:ext uri="{FF2B5EF4-FFF2-40B4-BE49-F238E27FC236}">
                <a16:creationId xmlns:a16="http://schemas.microsoft.com/office/drawing/2014/main" id="{AA78524C-E906-D621-14C4-9352454E27F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B1D34B5-12A1-2B4B-2603-F11A42651F32}"/>
              </a:ext>
            </a:extLst>
          </p:cNvPr>
          <p:cNvSpPr>
            <a:spLocks noGrp="1"/>
          </p:cNvSpPr>
          <p:nvPr>
            <p:ph type="sldNum" sz="quarter" idx="12"/>
          </p:nvPr>
        </p:nvSpPr>
        <p:spPr/>
        <p:txBody>
          <a:bodyPr/>
          <a:lstStyle/>
          <a:p>
            <a:fld id="{D988952E-F782-41A3-9FDC-A994BAF31740}" type="slidenum">
              <a:rPr lang="fr-FR" smtClean="0"/>
              <a:t>‹N°›</a:t>
            </a:fld>
            <a:endParaRPr lang="fr-FR"/>
          </a:p>
        </p:txBody>
      </p:sp>
    </p:spTree>
    <p:extLst>
      <p:ext uri="{BB962C8B-B14F-4D97-AF65-F5344CB8AC3E}">
        <p14:creationId xmlns:p14="http://schemas.microsoft.com/office/powerpoint/2010/main" val="4233548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CF41EBA7-67C7-A8C3-E031-73AD768AC938}"/>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BFDA86D5-930E-2C5D-A37E-3DC879F8A1F4}"/>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0B8889D-F7C6-CE5F-FF33-EE99453F69F7}"/>
              </a:ext>
            </a:extLst>
          </p:cNvPr>
          <p:cNvSpPr>
            <a:spLocks noGrp="1"/>
          </p:cNvSpPr>
          <p:nvPr>
            <p:ph type="dt" sz="half" idx="10"/>
          </p:nvPr>
        </p:nvSpPr>
        <p:spPr/>
        <p:txBody>
          <a:bodyPr/>
          <a:lstStyle/>
          <a:p>
            <a:fld id="{CDCF0392-0867-4FA2-BC55-E735F5C5C23F}" type="datetimeFigureOut">
              <a:rPr lang="fr-FR" smtClean="0"/>
              <a:t>02/04/2024</a:t>
            </a:fld>
            <a:endParaRPr lang="fr-FR"/>
          </a:p>
        </p:txBody>
      </p:sp>
      <p:sp>
        <p:nvSpPr>
          <p:cNvPr id="5" name="Espace réservé du pied de page 4">
            <a:extLst>
              <a:ext uri="{FF2B5EF4-FFF2-40B4-BE49-F238E27FC236}">
                <a16:creationId xmlns:a16="http://schemas.microsoft.com/office/drawing/2014/main" id="{9285D6C7-9D35-E278-BAF6-71DC231F815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D26C280-D53C-0347-36F9-B96EBFAEA6A9}"/>
              </a:ext>
            </a:extLst>
          </p:cNvPr>
          <p:cNvSpPr>
            <a:spLocks noGrp="1"/>
          </p:cNvSpPr>
          <p:nvPr>
            <p:ph type="sldNum" sz="quarter" idx="12"/>
          </p:nvPr>
        </p:nvSpPr>
        <p:spPr/>
        <p:txBody>
          <a:bodyPr/>
          <a:lstStyle/>
          <a:p>
            <a:fld id="{D988952E-F782-41A3-9FDC-A994BAF31740}" type="slidenum">
              <a:rPr lang="fr-FR" smtClean="0"/>
              <a:t>‹N°›</a:t>
            </a:fld>
            <a:endParaRPr lang="fr-FR"/>
          </a:p>
        </p:txBody>
      </p:sp>
    </p:spTree>
    <p:extLst>
      <p:ext uri="{BB962C8B-B14F-4D97-AF65-F5344CB8AC3E}">
        <p14:creationId xmlns:p14="http://schemas.microsoft.com/office/powerpoint/2010/main" val="142598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D0361D-C685-EC6B-1535-0B69F11ACAF1}"/>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B87AB80E-D7C3-6015-6D59-B6AD726CA8B7}"/>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C79DD21-8C78-1CA2-C421-305ADE543B2E}"/>
              </a:ext>
            </a:extLst>
          </p:cNvPr>
          <p:cNvSpPr>
            <a:spLocks noGrp="1"/>
          </p:cNvSpPr>
          <p:nvPr>
            <p:ph type="dt" sz="half" idx="10"/>
          </p:nvPr>
        </p:nvSpPr>
        <p:spPr/>
        <p:txBody>
          <a:bodyPr/>
          <a:lstStyle/>
          <a:p>
            <a:fld id="{CDCF0392-0867-4FA2-BC55-E735F5C5C23F}" type="datetimeFigureOut">
              <a:rPr lang="fr-FR" smtClean="0"/>
              <a:t>02/04/2024</a:t>
            </a:fld>
            <a:endParaRPr lang="fr-FR"/>
          </a:p>
        </p:txBody>
      </p:sp>
      <p:sp>
        <p:nvSpPr>
          <p:cNvPr id="5" name="Espace réservé du pied de page 4">
            <a:extLst>
              <a:ext uri="{FF2B5EF4-FFF2-40B4-BE49-F238E27FC236}">
                <a16:creationId xmlns:a16="http://schemas.microsoft.com/office/drawing/2014/main" id="{B6758B5D-CAD9-F8ED-FE92-1492936155C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D5040B4-A45E-3335-F5AE-3D6824CC743D}"/>
              </a:ext>
            </a:extLst>
          </p:cNvPr>
          <p:cNvSpPr>
            <a:spLocks noGrp="1"/>
          </p:cNvSpPr>
          <p:nvPr>
            <p:ph type="sldNum" sz="quarter" idx="12"/>
          </p:nvPr>
        </p:nvSpPr>
        <p:spPr/>
        <p:txBody>
          <a:bodyPr/>
          <a:lstStyle/>
          <a:p>
            <a:fld id="{D988952E-F782-41A3-9FDC-A994BAF31740}" type="slidenum">
              <a:rPr lang="fr-FR" smtClean="0"/>
              <a:t>‹N°›</a:t>
            </a:fld>
            <a:endParaRPr lang="fr-FR"/>
          </a:p>
        </p:txBody>
      </p:sp>
    </p:spTree>
    <p:extLst>
      <p:ext uri="{BB962C8B-B14F-4D97-AF65-F5344CB8AC3E}">
        <p14:creationId xmlns:p14="http://schemas.microsoft.com/office/powerpoint/2010/main" val="36781218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4502B8C-CD45-E7ED-DCC9-D52941DC1417}"/>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AAEB86D4-F889-C609-22D1-7852371EAD9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228BA425-870E-5898-0635-5C88168C942A}"/>
              </a:ext>
            </a:extLst>
          </p:cNvPr>
          <p:cNvSpPr>
            <a:spLocks noGrp="1"/>
          </p:cNvSpPr>
          <p:nvPr>
            <p:ph type="dt" sz="half" idx="10"/>
          </p:nvPr>
        </p:nvSpPr>
        <p:spPr/>
        <p:txBody>
          <a:bodyPr/>
          <a:lstStyle/>
          <a:p>
            <a:fld id="{CDCF0392-0867-4FA2-BC55-E735F5C5C23F}" type="datetimeFigureOut">
              <a:rPr lang="fr-FR" smtClean="0"/>
              <a:t>02/04/2024</a:t>
            </a:fld>
            <a:endParaRPr lang="fr-FR"/>
          </a:p>
        </p:txBody>
      </p:sp>
      <p:sp>
        <p:nvSpPr>
          <p:cNvPr id="5" name="Espace réservé du pied de page 4">
            <a:extLst>
              <a:ext uri="{FF2B5EF4-FFF2-40B4-BE49-F238E27FC236}">
                <a16:creationId xmlns:a16="http://schemas.microsoft.com/office/drawing/2014/main" id="{19DD1706-FB56-6DBE-DC0D-552CC1DD27C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5DE4-8FFC-EF1A-3F89-494FC3D77937}"/>
              </a:ext>
            </a:extLst>
          </p:cNvPr>
          <p:cNvSpPr>
            <a:spLocks noGrp="1"/>
          </p:cNvSpPr>
          <p:nvPr>
            <p:ph type="sldNum" sz="quarter" idx="12"/>
          </p:nvPr>
        </p:nvSpPr>
        <p:spPr/>
        <p:txBody>
          <a:bodyPr/>
          <a:lstStyle/>
          <a:p>
            <a:fld id="{D988952E-F782-41A3-9FDC-A994BAF31740}" type="slidenum">
              <a:rPr lang="fr-FR" smtClean="0"/>
              <a:t>‹N°›</a:t>
            </a:fld>
            <a:endParaRPr lang="fr-FR"/>
          </a:p>
        </p:txBody>
      </p:sp>
    </p:spTree>
    <p:extLst>
      <p:ext uri="{BB962C8B-B14F-4D97-AF65-F5344CB8AC3E}">
        <p14:creationId xmlns:p14="http://schemas.microsoft.com/office/powerpoint/2010/main" val="2368335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62FAD0F-01A5-FA81-B0D1-2F64163F7F82}"/>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B3D69D0-4076-B55E-420F-84552AA2065D}"/>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65BA0D49-1770-34F5-D2DC-2555C437D48E}"/>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FF4397A7-DBFE-E2B9-4E02-783506152F60}"/>
              </a:ext>
            </a:extLst>
          </p:cNvPr>
          <p:cNvSpPr>
            <a:spLocks noGrp="1"/>
          </p:cNvSpPr>
          <p:nvPr>
            <p:ph type="dt" sz="half" idx="10"/>
          </p:nvPr>
        </p:nvSpPr>
        <p:spPr/>
        <p:txBody>
          <a:bodyPr/>
          <a:lstStyle/>
          <a:p>
            <a:fld id="{CDCF0392-0867-4FA2-BC55-E735F5C5C23F}" type="datetimeFigureOut">
              <a:rPr lang="fr-FR" smtClean="0"/>
              <a:t>02/04/2024</a:t>
            </a:fld>
            <a:endParaRPr lang="fr-FR"/>
          </a:p>
        </p:txBody>
      </p:sp>
      <p:sp>
        <p:nvSpPr>
          <p:cNvPr id="6" name="Espace réservé du pied de page 5">
            <a:extLst>
              <a:ext uri="{FF2B5EF4-FFF2-40B4-BE49-F238E27FC236}">
                <a16:creationId xmlns:a16="http://schemas.microsoft.com/office/drawing/2014/main" id="{E8D486C0-908E-26C7-A7A0-3CD6D066DBC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FA9FFB0-65F7-E0A1-B04E-0D9E781C29AA}"/>
              </a:ext>
            </a:extLst>
          </p:cNvPr>
          <p:cNvSpPr>
            <a:spLocks noGrp="1"/>
          </p:cNvSpPr>
          <p:nvPr>
            <p:ph type="sldNum" sz="quarter" idx="12"/>
          </p:nvPr>
        </p:nvSpPr>
        <p:spPr/>
        <p:txBody>
          <a:bodyPr/>
          <a:lstStyle/>
          <a:p>
            <a:fld id="{D988952E-F782-41A3-9FDC-A994BAF31740}" type="slidenum">
              <a:rPr lang="fr-FR" smtClean="0"/>
              <a:t>‹N°›</a:t>
            </a:fld>
            <a:endParaRPr lang="fr-FR"/>
          </a:p>
        </p:txBody>
      </p:sp>
    </p:spTree>
    <p:extLst>
      <p:ext uri="{BB962C8B-B14F-4D97-AF65-F5344CB8AC3E}">
        <p14:creationId xmlns:p14="http://schemas.microsoft.com/office/powerpoint/2010/main" val="961521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B4FB502-D7F3-654D-46C3-DDC13E1AD64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1FCB9D87-9865-EBCE-0BC8-6BB661FFCCA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A8801851-F973-2208-18B2-2C67F5AB4B76}"/>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60A97229-2E99-00D9-9847-FBDF767EE23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68ADE0E1-EAA8-C666-BA4E-D5A5D42D2AF4}"/>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C8CC5FB3-E4C0-99F2-2A60-EF9F5DE166F7}"/>
              </a:ext>
            </a:extLst>
          </p:cNvPr>
          <p:cNvSpPr>
            <a:spLocks noGrp="1"/>
          </p:cNvSpPr>
          <p:nvPr>
            <p:ph type="dt" sz="half" idx="10"/>
          </p:nvPr>
        </p:nvSpPr>
        <p:spPr/>
        <p:txBody>
          <a:bodyPr/>
          <a:lstStyle/>
          <a:p>
            <a:fld id="{CDCF0392-0867-4FA2-BC55-E735F5C5C23F}" type="datetimeFigureOut">
              <a:rPr lang="fr-FR" smtClean="0"/>
              <a:t>02/04/2024</a:t>
            </a:fld>
            <a:endParaRPr lang="fr-FR"/>
          </a:p>
        </p:txBody>
      </p:sp>
      <p:sp>
        <p:nvSpPr>
          <p:cNvPr id="8" name="Espace réservé du pied de page 7">
            <a:extLst>
              <a:ext uri="{FF2B5EF4-FFF2-40B4-BE49-F238E27FC236}">
                <a16:creationId xmlns:a16="http://schemas.microsoft.com/office/drawing/2014/main" id="{2F7A22B0-D027-9F15-0D23-3E80058FC6F3}"/>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9D4E1AEA-DCDA-5ADF-2924-0E8372E04F4B}"/>
              </a:ext>
            </a:extLst>
          </p:cNvPr>
          <p:cNvSpPr>
            <a:spLocks noGrp="1"/>
          </p:cNvSpPr>
          <p:nvPr>
            <p:ph type="sldNum" sz="quarter" idx="12"/>
          </p:nvPr>
        </p:nvSpPr>
        <p:spPr/>
        <p:txBody>
          <a:bodyPr/>
          <a:lstStyle/>
          <a:p>
            <a:fld id="{D988952E-F782-41A3-9FDC-A994BAF31740}" type="slidenum">
              <a:rPr lang="fr-FR" smtClean="0"/>
              <a:t>‹N°›</a:t>
            </a:fld>
            <a:endParaRPr lang="fr-FR"/>
          </a:p>
        </p:txBody>
      </p:sp>
    </p:spTree>
    <p:extLst>
      <p:ext uri="{BB962C8B-B14F-4D97-AF65-F5344CB8AC3E}">
        <p14:creationId xmlns:p14="http://schemas.microsoft.com/office/powerpoint/2010/main" val="29610311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FB3CA5-0B7D-7CF0-75F0-7EAAA80538F2}"/>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F571BC7D-796F-CAC6-3CFE-98B5345B94E7}"/>
              </a:ext>
            </a:extLst>
          </p:cNvPr>
          <p:cNvSpPr>
            <a:spLocks noGrp="1"/>
          </p:cNvSpPr>
          <p:nvPr>
            <p:ph type="dt" sz="half" idx="10"/>
          </p:nvPr>
        </p:nvSpPr>
        <p:spPr/>
        <p:txBody>
          <a:bodyPr/>
          <a:lstStyle/>
          <a:p>
            <a:fld id="{CDCF0392-0867-4FA2-BC55-E735F5C5C23F}" type="datetimeFigureOut">
              <a:rPr lang="fr-FR" smtClean="0"/>
              <a:t>02/04/2024</a:t>
            </a:fld>
            <a:endParaRPr lang="fr-FR"/>
          </a:p>
        </p:txBody>
      </p:sp>
      <p:sp>
        <p:nvSpPr>
          <p:cNvPr id="4" name="Espace réservé du pied de page 3">
            <a:extLst>
              <a:ext uri="{FF2B5EF4-FFF2-40B4-BE49-F238E27FC236}">
                <a16:creationId xmlns:a16="http://schemas.microsoft.com/office/drawing/2014/main" id="{CF8E7193-28D8-0C11-3388-221ED5750501}"/>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173D8B4F-1205-BD19-D805-2373330064B5}"/>
              </a:ext>
            </a:extLst>
          </p:cNvPr>
          <p:cNvSpPr>
            <a:spLocks noGrp="1"/>
          </p:cNvSpPr>
          <p:nvPr>
            <p:ph type="sldNum" sz="quarter" idx="12"/>
          </p:nvPr>
        </p:nvSpPr>
        <p:spPr/>
        <p:txBody>
          <a:bodyPr/>
          <a:lstStyle/>
          <a:p>
            <a:fld id="{D988952E-F782-41A3-9FDC-A994BAF31740}" type="slidenum">
              <a:rPr lang="fr-FR" smtClean="0"/>
              <a:t>‹N°›</a:t>
            </a:fld>
            <a:endParaRPr lang="fr-FR"/>
          </a:p>
        </p:txBody>
      </p:sp>
    </p:spTree>
    <p:extLst>
      <p:ext uri="{BB962C8B-B14F-4D97-AF65-F5344CB8AC3E}">
        <p14:creationId xmlns:p14="http://schemas.microsoft.com/office/powerpoint/2010/main" val="356605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03AC2BD8-37E8-2709-1988-604A3C503656}"/>
              </a:ext>
            </a:extLst>
          </p:cNvPr>
          <p:cNvSpPr>
            <a:spLocks noGrp="1"/>
          </p:cNvSpPr>
          <p:nvPr>
            <p:ph type="dt" sz="half" idx="10"/>
          </p:nvPr>
        </p:nvSpPr>
        <p:spPr/>
        <p:txBody>
          <a:bodyPr/>
          <a:lstStyle/>
          <a:p>
            <a:fld id="{CDCF0392-0867-4FA2-BC55-E735F5C5C23F}" type="datetimeFigureOut">
              <a:rPr lang="fr-FR" smtClean="0"/>
              <a:t>02/04/2024</a:t>
            </a:fld>
            <a:endParaRPr lang="fr-FR"/>
          </a:p>
        </p:txBody>
      </p:sp>
      <p:sp>
        <p:nvSpPr>
          <p:cNvPr id="3" name="Espace réservé du pied de page 2">
            <a:extLst>
              <a:ext uri="{FF2B5EF4-FFF2-40B4-BE49-F238E27FC236}">
                <a16:creationId xmlns:a16="http://schemas.microsoft.com/office/drawing/2014/main" id="{6BAE9A42-C4DA-00C6-8010-E7AD7B3441B4}"/>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D77A452-B037-791D-009D-1C3BA94D4413}"/>
              </a:ext>
            </a:extLst>
          </p:cNvPr>
          <p:cNvSpPr>
            <a:spLocks noGrp="1"/>
          </p:cNvSpPr>
          <p:nvPr>
            <p:ph type="sldNum" sz="quarter" idx="12"/>
          </p:nvPr>
        </p:nvSpPr>
        <p:spPr/>
        <p:txBody>
          <a:bodyPr/>
          <a:lstStyle/>
          <a:p>
            <a:fld id="{D988952E-F782-41A3-9FDC-A994BAF31740}" type="slidenum">
              <a:rPr lang="fr-FR" smtClean="0"/>
              <a:t>‹N°›</a:t>
            </a:fld>
            <a:endParaRPr lang="fr-FR"/>
          </a:p>
        </p:txBody>
      </p:sp>
    </p:spTree>
    <p:extLst>
      <p:ext uri="{BB962C8B-B14F-4D97-AF65-F5344CB8AC3E}">
        <p14:creationId xmlns:p14="http://schemas.microsoft.com/office/powerpoint/2010/main" val="2449037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68CFF7D-9D85-7D4E-D136-76D2500F46A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1393B22D-4B5D-FE5E-309E-41EFF6B2DE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4884D491-EFA0-B89A-1CC0-9926CD1A49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A8AA8E4B-718B-1A6C-B8E7-90504E60FE19}"/>
              </a:ext>
            </a:extLst>
          </p:cNvPr>
          <p:cNvSpPr>
            <a:spLocks noGrp="1"/>
          </p:cNvSpPr>
          <p:nvPr>
            <p:ph type="dt" sz="half" idx="10"/>
          </p:nvPr>
        </p:nvSpPr>
        <p:spPr/>
        <p:txBody>
          <a:bodyPr/>
          <a:lstStyle/>
          <a:p>
            <a:fld id="{CDCF0392-0867-4FA2-BC55-E735F5C5C23F}" type="datetimeFigureOut">
              <a:rPr lang="fr-FR" smtClean="0"/>
              <a:t>02/04/2024</a:t>
            </a:fld>
            <a:endParaRPr lang="fr-FR"/>
          </a:p>
        </p:txBody>
      </p:sp>
      <p:sp>
        <p:nvSpPr>
          <p:cNvPr id="6" name="Espace réservé du pied de page 5">
            <a:extLst>
              <a:ext uri="{FF2B5EF4-FFF2-40B4-BE49-F238E27FC236}">
                <a16:creationId xmlns:a16="http://schemas.microsoft.com/office/drawing/2014/main" id="{EA749CD7-D092-CC03-1EA0-974BA70DDA5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8800F0E-E628-543F-0B2C-389A33D80F41}"/>
              </a:ext>
            </a:extLst>
          </p:cNvPr>
          <p:cNvSpPr>
            <a:spLocks noGrp="1"/>
          </p:cNvSpPr>
          <p:nvPr>
            <p:ph type="sldNum" sz="quarter" idx="12"/>
          </p:nvPr>
        </p:nvSpPr>
        <p:spPr/>
        <p:txBody>
          <a:bodyPr/>
          <a:lstStyle/>
          <a:p>
            <a:fld id="{D988952E-F782-41A3-9FDC-A994BAF31740}" type="slidenum">
              <a:rPr lang="fr-FR" smtClean="0"/>
              <a:t>‹N°›</a:t>
            </a:fld>
            <a:endParaRPr lang="fr-FR"/>
          </a:p>
        </p:txBody>
      </p:sp>
    </p:spTree>
    <p:extLst>
      <p:ext uri="{BB962C8B-B14F-4D97-AF65-F5344CB8AC3E}">
        <p14:creationId xmlns:p14="http://schemas.microsoft.com/office/powerpoint/2010/main" val="36847065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2017EB-C787-964E-5879-74A8B4AAE41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292B9547-A26D-66AA-0E45-8F0E465942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51B5649E-20E2-B4D6-DDFD-DBB652FAF49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1B729CC1-DDA7-2A9E-BFF9-19DBEA6FAF6F}"/>
              </a:ext>
            </a:extLst>
          </p:cNvPr>
          <p:cNvSpPr>
            <a:spLocks noGrp="1"/>
          </p:cNvSpPr>
          <p:nvPr>
            <p:ph type="dt" sz="half" idx="10"/>
          </p:nvPr>
        </p:nvSpPr>
        <p:spPr/>
        <p:txBody>
          <a:bodyPr/>
          <a:lstStyle/>
          <a:p>
            <a:fld id="{CDCF0392-0867-4FA2-BC55-E735F5C5C23F}" type="datetimeFigureOut">
              <a:rPr lang="fr-FR" smtClean="0"/>
              <a:t>02/04/2024</a:t>
            </a:fld>
            <a:endParaRPr lang="fr-FR"/>
          </a:p>
        </p:txBody>
      </p:sp>
      <p:sp>
        <p:nvSpPr>
          <p:cNvPr id="6" name="Espace réservé du pied de page 5">
            <a:extLst>
              <a:ext uri="{FF2B5EF4-FFF2-40B4-BE49-F238E27FC236}">
                <a16:creationId xmlns:a16="http://schemas.microsoft.com/office/drawing/2014/main" id="{71347875-AB8F-2769-6C94-CA5FCE30BF8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FDF5846-E661-0019-564B-ABADB71534FD}"/>
              </a:ext>
            </a:extLst>
          </p:cNvPr>
          <p:cNvSpPr>
            <a:spLocks noGrp="1"/>
          </p:cNvSpPr>
          <p:nvPr>
            <p:ph type="sldNum" sz="quarter" idx="12"/>
          </p:nvPr>
        </p:nvSpPr>
        <p:spPr/>
        <p:txBody>
          <a:bodyPr/>
          <a:lstStyle/>
          <a:p>
            <a:fld id="{D988952E-F782-41A3-9FDC-A994BAF31740}" type="slidenum">
              <a:rPr lang="fr-FR" smtClean="0"/>
              <a:t>‹N°›</a:t>
            </a:fld>
            <a:endParaRPr lang="fr-FR"/>
          </a:p>
        </p:txBody>
      </p:sp>
    </p:spTree>
    <p:extLst>
      <p:ext uri="{BB962C8B-B14F-4D97-AF65-F5344CB8AC3E}">
        <p14:creationId xmlns:p14="http://schemas.microsoft.com/office/powerpoint/2010/main" val="3630924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E4C3F48A-064E-03D4-EF7A-974F706C8D9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69E91115-5E87-F250-FCC6-EEA5CAA09F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876F756-EC83-CB2E-9013-F1DBC867D4C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CF0392-0867-4FA2-BC55-E735F5C5C23F}" type="datetimeFigureOut">
              <a:rPr lang="fr-FR" smtClean="0"/>
              <a:t>02/04/2024</a:t>
            </a:fld>
            <a:endParaRPr lang="fr-FR"/>
          </a:p>
        </p:txBody>
      </p:sp>
      <p:sp>
        <p:nvSpPr>
          <p:cNvPr id="5" name="Espace réservé du pied de page 4">
            <a:extLst>
              <a:ext uri="{FF2B5EF4-FFF2-40B4-BE49-F238E27FC236}">
                <a16:creationId xmlns:a16="http://schemas.microsoft.com/office/drawing/2014/main" id="{59930573-F268-BED1-5755-38368B34C3E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FE9E0F12-9D9E-DA41-C897-8DE28BEC9F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88952E-F782-41A3-9FDC-A994BAF31740}" type="slidenum">
              <a:rPr lang="fr-FR" smtClean="0"/>
              <a:t>‹N°›</a:t>
            </a:fld>
            <a:endParaRPr lang="fr-FR"/>
          </a:p>
        </p:txBody>
      </p:sp>
    </p:spTree>
    <p:extLst>
      <p:ext uri="{BB962C8B-B14F-4D97-AF65-F5344CB8AC3E}">
        <p14:creationId xmlns:p14="http://schemas.microsoft.com/office/powerpoint/2010/main" val="525675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hyperlink" Target="http://www.mediachimie.org/ressource/nouveaux-v%C3%A9hicules-%C3%A9lectriques-et-thermiques-quel-impact-sur-l%E2%80%99environnement"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hyperlink" Target="DISPOSITIFS%20ELECTROCHIMIQUES.m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AF5736B-ED37-81B7-7875-56479C712DCA}"/>
              </a:ext>
            </a:extLst>
          </p:cNvPr>
          <p:cNvSpPr>
            <a:spLocks noGrp="1"/>
          </p:cNvSpPr>
          <p:nvPr>
            <p:ph type="ctrTitle"/>
          </p:nvPr>
        </p:nvSpPr>
        <p:spPr/>
        <p:txBody>
          <a:bodyPr/>
          <a:lstStyle/>
          <a:p>
            <a:r>
              <a:rPr lang="fr-FR" dirty="0"/>
              <a:t>LC 15 -DISPOSITIFS ELECTROCHIMIQUES</a:t>
            </a:r>
          </a:p>
        </p:txBody>
      </p:sp>
    </p:spTree>
    <p:extLst>
      <p:ext uri="{BB962C8B-B14F-4D97-AF65-F5344CB8AC3E}">
        <p14:creationId xmlns:p14="http://schemas.microsoft.com/office/powerpoint/2010/main" val="38996029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8152E8B0-BB8B-CDBE-BBFE-40CAF6B2E2F4}"/>
              </a:ext>
            </a:extLst>
          </p:cNvPr>
          <p:cNvPicPr>
            <a:picLocks noChangeAspect="1"/>
          </p:cNvPicPr>
          <p:nvPr/>
        </p:nvPicPr>
        <p:blipFill>
          <a:blip r:embed="rId2"/>
          <a:stretch>
            <a:fillRect/>
          </a:stretch>
        </p:blipFill>
        <p:spPr>
          <a:xfrm>
            <a:off x="1876378" y="781665"/>
            <a:ext cx="7461624" cy="4527753"/>
          </a:xfrm>
          <a:prstGeom prst="rect">
            <a:avLst/>
          </a:prstGeom>
        </p:spPr>
      </p:pic>
    </p:spTree>
    <p:extLst>
      <p:ext uri="{BB962C8B-B14F-4D97-AF65-F5344CB8AC3E}">
        <p14:creationId xmlns:p14="http://schemas.microsoft.com/office/powerpoint/2010/main" val="166305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2282754-1D09-E81A-1ED3-40B410967F5C}"/>
              </a:ext>
            </a:extLst>
          </p:cNvPr>
          <p:cNvPicPr>
            <a:picLocks noChangeAspect="1"/>
          </p:cNvPicPr>
          <p:nvPr/>
        </p:nvPicPr>
        <p:blipFill>
          <a:blip r:embed="rId2"/>
          <a:stretch>
            <a:fillRect/>
          </a:stretch>
        </p:blipFill>
        <p:spPr>
          <a:xfrm>
            <a:off x="1953343" y="1430594"/>
            <a:ext cx="8285314" cy="3657599"/>
          </a:xfrm>
          <a:prstGeom prst="rect">
            <a:avLst/>
          </a:prstGeom>
        </p:spPr>
      </p:pic>
      <p:sp>
        <p:nvSpPr>
          <p:cNvPr id="7" name="ZoneTexte 6">
            <a:extLst>
              <a:ext uri="{FF2B5EF4-FFF2-40B4-BE49-F238E27FC236}">
                <a16:creationId xmlns:a16="http://schemas.microsoft.com/office/drawing/2014/main" id="{12D6706F-9B91-8CF5-2FDE-8E227BDC6BEB}"/>
              </a:ext>
            </a:extLst>
          </p:cNvPr>
          <p:cNvSpPr txBox="1"/>
          <p:nvPr/>
        </p:nvSpPr>
        <p:spPr>
          <a:xfrm>
            <a:off x="2772697" y="884903"/>
            <a:ext cx="3465871" cy="369332"/>
          </a:xfrm>
          <a:prstGeom prst="rect">
            <a:avLst/>
          </a:prstGeom>
          <a:noFill/>
        </p:spPr>
        <p:txBody>
          <a:bodyPr wrap="square" rtlCol="0">
            <a:spAutoFit/>
          </a:bodyPr>
          <a:lstStyle/>
          <a:p>
            <a:r>
              <a:rPr lang="fr-FR" dirty="0"/>
              <a:t>BILAN</a:t>
            </a:r>
          </a:p>
        </p:txBody>
      </p:sp>
    </p:spTree>
    <p:extLst>
      <p:ext uri="{BB962C8B-B14F-4D97-AF65-F5344CB8AC3E}">
        <p14:creationId xmlns:p14="http://schemas.microsoft.com/office/powerpoint/2010/main" val="3051946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0614E8A5-7F0B-2D5D-DFE1-6DF7422925C1}"/>
              </a:ext>
            </a:extLst>
          </p:cNvPr>
          <p:cNvPicPr>
            <a:picLocks noChangeAspect="1"/>
          </p:cNvPicPr>
          <p:nvPr/>
        </p:nvPicPr>
        <p:blipFill>
          <a:blip r:embed="rId2"/>
          <a:stretch>
            <a:fillRect/>
          </a:stretch>
        </p:blipFill>
        <p:spPr>
          <a:xfrm>
            <a:off x="1843548" y="1038779"/>
            <a:ext cx="8598310" cy="4729070"/>
          </a:xfrm>
          <a:prstGeom prst="rect">
            <a:avLst/>
          </a:prstGeom>
        </p:spPr>
      </p:pic>
    </p:spTree>
    <p:extLst>
      <p:ext uri="{BB962C8B-B14F-4D97-AF65-F5344CB8AC3E}">
        <p14:creationId xmlns:p14="http://schemas.microsoft.com/office/powerpoint/2010/main" val="24329534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89C39EAA-D4AA-19B8-50F5-6603AB2D9301}"/>
              </a:ext>
            </a:extLst>
          </p:cNvPr>
          <p:cNvPicPr>
            <a:picLocks noChangeAspect="1"/>
          </p:cNvPicPr>
          <p:nvPr/>
        </p:nvPicPr>
        <p:blipFill>
          <a:blip r:embed="rId2"/>
          <a:stretch>
            <a:fillRect/>
          </a:stretch>
        </p:blipFill>
        <p:spPr>
          <a:xfrm>
            <a:off x="2177290" y="339212"/>
            <a:ext cx="6592711" cy="3310963"/>
          </a:xfrm>
          <a:prstGeom prst="rect">
            <a:avLst/>
          </a:prstGeom>
        </p:spPr>
      </p:pic>
      <p:pic>
        <p:nvPicPr>
          <p:cNvPr id="6" name="Image 5">
            <a:extLst>
              <a:ext uri="{FF2B5EF4-FFF2-40B4-BE49-F238E27FC236}">
                <a16:creationId xmlns:a16="http://schemas.microsoft.com/office/drawing/2014/main" id="{CC5CA574-C73F-A7D6-31AB-639EA5CA0436}"/>
              </a:ext>
            </a:extLst>
          </p:cNvPr>
          <p:cNvPicPr>
            <a:picLocks noChangeAspect="1"/>
          </p:cNvPicPr>
          <p:nvPr/>
        </p:nvPicPr>
        <p:blipFill>
          <a:blip r:embed="rId3"/>
          <a:stretch>
            <a:fillRect/>
          </a:stretch>
        </p:blipFill>
        <p:spPr>
          <a:xfrm>
            <a:off x="1903877" y="3768213"/>
            <a:ext cx="7139536" cy="2750575"/>
          </a:xfrm>
          <a:prstGeom prst="rect">
            <a:avLst/>
          </a:prstGeom>
        </p:spPr>
      </p:pic>
    </p:spTree>
    <p:extLst>
      <p:ext uri="{BB962C8B-B14F-4D97-AF65-F5344CB8AC3E}">
        <p14:creationId xmlns:p14="http://schemas.microsoft.com/office/powerpoint/2010/main" val="29747080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957D3940-BE55-77DE-86FB-C5D3A3D1B20E}"/>
              </a:ext>
            </a:extLst>
          </p:cNvPr>
          <p:cNvPicPr>
            <a:picLocks noChangeAspect="1"/>
          </p:cNvPicPr>
          <p:nvPr/>
        </p:nvPicPr>
        <p:blipFill>
          <a:blip r:embed="rId2"/>
          <a:stretch>
            <a:fillRect/>
          </a:stretch>
        </p:blipFill>
        <p:spPr>
          <a:xfrm>
            <a:off x="973394" y="670077"/>
            <a:ext cx="8461613" cy="5229277"/>
          </a:xfrm>
          <a:prstGeom prst="rect">
            <a:avLst/>
          </a:prstGeom>
        </p:spPr>
      </p:pic>
    </p:spTree>
    <p:extLst>
      <p:ext uri="{BB962C8B-B14F-4D97-AF65-F5344CB8AC3E}">
        <p14:creationId xmlns:p14="http://schemas.microsoft.com/office/powerpoint/2010/main" val="33853491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FF39CBA7-6F41-0270-4A07-4ABF61AD2BA0}"/>
              </a:ext>
            </a:extLst>
          </p:cNvPr>
          <p:cNvPicPr>
            <a:picLocks noChangeAspect="1"/>
          </p:cNvPicPr>
          <p:nvPr/>
        </p:nvPicPr>
        <p:blipFill>
          <a:blip r:embed="rId2"/>
          <a:stretch>
            <a:fillRect/>
          </a:stretch>
        </p:blipFill>
        <p:spPr>
          <a:xfrm>
            <a:off x="1576355" y="294968"/>
            <a:ext cx="8305064" cy="3399119"/>
          </a:xfrm>
          <a:prstGeom prst="rect">
            <a:avLst/>
          </a:prstGeom>
        </p:spPr>
      </p:pic>
      <p:pic>
        <p:nvPicPr>
          <p:cNvPr id="4" name="Image 3">
            <a:extLst>
              <a:ext uri="{FF2B5EF4-FFF2-40B4-BE49-F238E27FC236}">
                <a16:creationId xmlns:a16="http://schemas.microsoft.com/office/drawing/2014/main" id="{E5ED2D13-08F2-BE58-6CD6-C4D4D37D7499}"/>
              </a:ext>
            </a:extLst>
          </p:cNvPr>
          <p:cNvPicPr>
            <a:picLocks noChangeAspect="1"/>
          </p:cNvPicPr>
          <p:nvPr/>
        </p:nvPicPr>
        <p:blipFill>
          <a:blip r:embed="rId3"/>
          <a:stretch>
            <a:fillRect/>
          </a:stretch>
        </p:blipFill>
        <p:spPr>
          <a:xfrm>
            <a:off x="1806985" y="3774819"/>
            <a:ext cx="8074434" cy="2350990"/>
          </a:xfrm>
          <a:prstGeom prst="rect">
            <a:avLst/>
          </a:prstGeom>
        </p:spPr>
      </p:pic>
    </p:spTree>
    <p:extLst>
      <p:ext uri="{BB962C8B-B14F-4D97-AF65-F5344CB8AC3E}">
        <p14:creationId xmlns:p14="http://schemas.microsoft.com/office/powerpoint/2010/main" val="248647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FB109838-98C7-3561-C62C-8A77BD9F8E8E}"/>
              </a:ext>
            </a:extLst>
          </p:cNvPr>
          <p:cNvPicPr>
            <a:picLocks noChangeAspect="1"/>
          </p:cNvPicPr>
          <p:nvPr/>
        </p:nvPicPr>
        <p:blipFill>
          <a:blip r:embed="rId2"/>
          <a:stretch>
            <a:fillRect/>
          </a:stretch>
        </p:blipFill>
        <p:spPr>
          <a:xfrm>
            <a:off x="2178459" y="1150375"/>
            <a:ext cx="8459700" cy="3566344"/>
          </a:xfrm>
          <a:prstGeom prst="rect">
            <a:avLst/>
          </a:prstGeom>
        </p:spPr>
      </p:pic>
    </p:spTree>
    <p:extLst>
      <p:ext uri="{BB962C8B-B14F-4D97-AF65-F5344CB8AC3E}">
        <p14:creationId xmlns:p14="http://schemas.microsoft.com/office/powerpoint/2010/main" val="29451321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89A8C97E-3407-9474-A708-7F3BFAE0D6CC}"/>
              </a:ext>
            </a:extLst>
          </p:cNvPr>
          <p:cNvSpPr txBox="1"/>
          <p:nvPr/>
        </p:nvSpPr>
        <p:spPr>
          <a:xfrm>
            <a:off x="1312606" y="1513009"/>
            <a:ext cx="9822426" cy="2862322"/>
          </a:xfrm>
          <a:prstGeom prst="rect">
            <a:avLst/>
          </a:prstGeom>
          <a:noFill/>
        </p:spPr>
        <p:txBody>
          <a:bodyPr wrap="square">
            <a:spAutoFit/>
          </a:bodyPr>
          <a:lstStyle/>
          <a:p>
            <a:pPr algn="ctr"/>
            <a:r>
              <a:rPr lang="fr-FR" sz="1800" b="1" i="0" u="none" strike="noStrike" baseline="0" dirty="0">
                <a:latin typeface="Arial" panose="020B0604020202020204" pitchFamily="34" charset="0"/>
              </a:rPr>
              <a:t>PROGRAMME PC chimie</a:t>
            </a:r>
          </a:p>
          <a:p>
            <a:endParaRPr lang="fr-FR" sz="1800" b="1" i="0" u="none" strike="noStrike" baseline="0" dirty="0">
              <a:latin typeface="Arial" panose="020B0604020202020204" pitchFamily="34" charset="0"/>
            </a:endParaRPr>
          </a:p>
          <a:p>
            <a:r>
              <a:rPr lang="fr-FR" b="1" dirty="0">
                <a:latin typeface="Arial" panose="020B0604020202020204" pitchFamily="34" charset="0"/>
              </a:rPr>
              <a:t>2. </a:t>
            </a:r>
            <a:r>
              <a:rPr lang="fr-FR" sz="1800" b="1" i="0" u="none" strike="noStrike" baseline="0" dirty="0">
                <a:latin typeface="Arial" panose="020B0604020202020204" pitchFamily="34" charset="0"/>
              </a:rPr>
              <a:t>ÉNERGIE CHIMIQUE ET ENERGIE ELECTRIQUE : CONVERSION ET STOCKAGE</a:t>
            </a:r>
          </a:p>
          <a:p>
            <a:endParaRPr lang="fr-FR" b="1" dirty="0">
              <a:latin typeface="Arial" panose="020B0604020202020204" pitchFamily="34" charset="0"/>
            </a:endParaRPr>
          </a:p>
          <a:p>
            <a:endParaRPr lang="fr-FR" b="1" dirty="0">
              <a:latin typeface="Arial" panose="020B0604020202020204" pitchFamily="34" charset="0"/>
            </a:endParaRPr>
          </a:p>
          <a:p>
            <a:pPr algn="l"/>
            <a:r>
              <a:rPr lang="fr-FR" sz="1800" b="0" i="0" u="none" strike="noStrike" baseline="0" dirty="0">
                <a:solidFill>
                  <a:srgbClr val="000000"/>
                </a:solidFill>
                <a:latin typeface="Arial" panose="020B0604020202020204" pitchFamily="34" charset="0"/>
              </a:rPr>
              <a:t>Les objectifs sont les suivants :</a:t>
            </a:r>
          </a:p>
          <a:p>
            <a:pPr marL="722313" algn="l"/>
            <a:r>
              <a:rPr lang="fr-FR" sz="1800" b="0" i="0" u="none" strike="noStrike" baseline="0" dirty="0">
                <a:solidFill>
                  <a:srgbClr val="000000"/>
                </a:solidFill>
                <a:latin typeface="BaskervilleOldFace"/>
              </a:rPr>
              <a:t>— </a:t>
            </a:r>
            <a:r>
              <a:rPr lang="fr-FR" sz="1800" b="0" i="0" u="none" strike="noStrike" baseline="0" dirty="0">
                <a:solidFill>
                  <a:srgbClr val="000000"/>
                </a:solidFill>
                <a:latin typeface="Arial" panose="020B0604020202020204" pitchFamily="34" charset="0"/>
              </a:rPr>
              <a:t>compléter l’ensemble des outils de la thermodynamique de la réaction</a:t>
            </a:r>
          </a:p>
          <a:p>
            <a:pPr marL="722313" algn="l"/>
            <a:r>
              <a:rPr lang="fr-FR" sz="1800" b="0" i="0" u="none" strike="noStrike" baseline="0" dirty="0">
                <a:solidFill>
                  <a:srgbClr val="000000"/>
                </a:solidFill>
                <a:latin typeface="Arial" panose="020B0604020202020204" pitchFamily="34" charset="0"/>
              </a:rPr>
              <a:t>d’oxydoréduction en solution aqueuse </a:t>
            </a:r>
            <a:r>
              <a:rPr lang="fr-FR" sz="1800" b="0" i="0" u="none" strike="noStrike" baseline="0" dirty="0">
                <a:solidFill>
                  <a:srgbClr val="FFC100"/>
                </a:solidFill>
                <a:latin typeface="Arial" panose="020B0604020202020204" pitchFamily="34" charset="0"/>
              </a:rPr>
              <a:t>;</a:t>
            </a:r>
          </a:p>
          <a:p>
            <a:pPr marL="722313" algn="l"/>
            <a:r>
              <a:rPr lang="fr-FR" sz="1800" b="0" i="0" u="none" strike="noStrike" baseline="0" dirty="0">
                <a:solidFill>
                  <a:srgbClr val="000000"/>
                </a:solidFill>
                <a:latin typeface="BaskervilleOldFace"/>
              </a:rPr>
              <a:t>— </a:t>
            </a:r>
            <a:r>
              <a:rPr lang="fr-FR" sz="1800" b="0" i="0" u="none" strike="noStrike" baseline="0" dirty="0">
                <a:solidFill>
                  <a:srgbClr val="000000"/>
                </a:solidFill>
                <a:latin typeface="Arial" panose="020B0604020202020204" pitchFamily="34" charset="0"/>
              </a:rPr>
              <a:t>aborder la cinétique des processus électrochimiques en solution aqueuse.</a:t>
            </a:r>
          </a:p>
          <a:p>
            <a:pPr marL="722313" algn="l"/>
            <a:endParaRPr lang="fr-FR" dirty="0"/>
          </a:p>
        </p:txBody>
      </p:sp>
    </p:spTree>
    <p:extLst>
      <p:ext uri="{BB962C8B-B14F-4D97-AF65-F5344CB8AC3E}">
        <p14:creationId xmlns:p14="http://schemas.microsoft.com/office/powerpoint/2010/main" val="7542163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ZoneTexte 2">
            <a:extLst>
              <a:ext uri="{FF2B5EF4-FFF2-40B4-BE49-F238E27FC236}">
                <a16:creationId xmlns:a16="http://schemas.microsoft.com/office/drawing/2014/main" id="{7EC7F2C4-B821-7EBB-D42F-AFDE5E411386}"/>
              </a:ext>
            </a:extLst>
          </p:cNvPr>
          <p:cNvSpPr txBox="1"/>
          <p:nvPr/>
        </p:nvSpPr>
        <p:spPr>
          <a:xfrm>
            <a:off x="575187" y="1166843"/>
            <a:ext cx="11194026" cy="2308324"/>
          </a:xfrm>
          <a:prstGeom prst="rect">
            <a:avLst/>
          </a:prstGeom>
          <a:noFill/>
        </p:spPr>
        <p:txBody>
          <a:bodyPr wrap="square">
            <a:spAutoFit/>
          </a:bodyPr>
          <a:lstStyle/>
          <a:p>
            <a:pPr algn="l"/>
            <a:r>
              <a:rPr lang="fr-FR" sz="1800" b="0" i="0" u="none" strike="noStrike" baseline="0" dirty="0">
                <a:latin typeface="Arial" panose="020B0604020202020204" pitchFamily="34" charset="0"/>
              </a:rPr>
              <a:t>À travers les contenus et les capacités exigibles, sont développées des compétences générales qui pourront être, par la suite, valorisées, consolidées ou réinvesties, parmi lesquelles :</a:t>
            </a:r>
          </a:p>
          <a:p>
            <a:pPr algn="l"/>
            <a:endParaRPr lang="fr-FR" sz="1800" b="0" i="0" u="none" strike="noStrike" baseline="0" dirty="0">
              <a:latin typeface="Arial" panose="020B0604020202020204" pitchFamily="34" charset="0"/>
            </a:endParaRPr>
          </a:p>
          <a:p>
            <a:pPr marL="811213" indent="-285750" algn="l">
              <a:buFont typeface="Courier New" panose="02070309020205020404" pitchFamily="49" charset="0"/>
              <a:buChar char="o"/>
            </a:pPr>
            <a:r>
              <a:rPr lang="fr-FR" sz="1800" b="0" i="0" u="none" strike="noStrike" baseline="0" dirty="0">
                <a:latin typeface="BaskervilleOldFace"/>
              </a:rPr>
              <a:t> </a:t>
            </a:r>
            <a:r>
              <a:rPr lang="fr-FR" sz="1800" b="0" i="0" u="none" strike="noStrike" baseline="0" dirty="0">
                <a:latin typeface="Arial" panose="020B0604020202020204" pitchFamily="34" charset="0"/>
              </a:rPr>
              <a:t>faire preuve de rigueur dans la définition et la description du système physicochimique étudié ;</a:t>
            </a:r>
          </a:p>
          <a:p>
            <a:pPr marL="811213" indent="-285750" algn="l">
              <a:buFont typeface="Courier New" panose="02070309020205020404" pitchFamily="49" charset="0"/>
              <a:buChar char="o"/>
            </a:pPr>
            <a:r>
              <a:rPr lang="fr-FR" sz="1800" b="0" i="0" u="none" strike="noStrike" baseline="0" dirty="0">
                <a:latin typeface="Arial" panose="020B0604020202020204" pitchFamily="34" charset="0"/>
              </a:rPr>
              <a:t>élaborer qualitativement des outils graphiques à partir d’un ensemble de données ;</a:t>
            </a:r>
          </a:p>
          <a:p>
            <a:pPr marL="811213" indent="-285750" algn="l">
              <a:buFont typeface="Courier New" panose="02070309020205020404" pitchFamily="49" charset="0"/>
              <a:buChar char="o"/>
            </a:pPr>
            <a:r>
              <a:rPr lang="fr-FR" sz="1800" b="0" i="0" u="none" strike="noStrike" baseline="0" dirty="0">
                <a:latin typeface="Arial" panose="020B0604020202020204" pitchFamily="34" charset="0"/>
              </a:rPr>
              <a:t>pratiquer un raisonnement par analogie pour décrire le fonctionnement d’un dispositif électrochimique ;</a:t>
            </a:r>
          </a:p>
          <a:p>
            <a:pPr marL="811213" indent="-285750" algn="l">
              <a:buFont typeface="Courier New" panose="02070309020205020404" pitchFamily="49" charset="0"/>
              <a:buChar char="o"/>
            </a:pPr>
            <a:r>
              <a:rPr lang="fr-FR" sz="1800" b="0" i="0" u="none" strike="noStrike" baseline="0" dirty="0">
                <a:latin typeface="Arial" panose="020B0604020202020204" pitchFamily="34" charset="0"/>
              </a:rPr>
              <a:t>pratiquer un raisonnement qualitatif ou quantitatif à partir de représentations graphiques.</a:t>
            </a:r>
            <a:endParaRPr lang="fr-FR" dirty="0"/>
          </a:p>
        </p:txBody>
      </p:sp>
    </p:spTree>
    <p:extLst>
      <p:ext uri="{BB962C8B-B14F-4D97-AF65-F5344CB8AC3E}">
        <p14:creationId xmlns:p14="http://schemas.microsoft.com/office/powerpoint/2010/main" val="12482245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22AAA1C0-E46B-1BEA-EB5D-0B6B0098E59E}"/>
              </a:ext>
            </a:extLst>
          </p:cNvPr>
          <p:cNvPicPr>
            <a:picLocks noChangeAspect="1"/>
          </p:cNvPicPr>
          <p:nvPr/>
        </p:nvPicPr>
        <p:blipFill>
          <a:blip r:embed="rId2"/>
          <a:stretch>
            <a:fillRect/>
          </a:stretch>
        </p:blipFill>
        <p:spPr>
          <a:xfrm>
            <a:off x="2505074" y="277618"/>
            <a:ext cx="8305493" cy="5551682"/>
          </a:xfrm>
          <a:prstGeom prst="rect">
            <a:avLst/>
          </a:prstGeom>
        </p:spPr>
      </p:pic>
    </p:spTree>
    <p:extLst>
      <p:ext uri="{BB962C8B-B14F-4D97-AF65-F5344CB8AC3E}">
        <p14:creationId xmlns:p14="http://schemas.microsoft.com/office/powerpoint/2010/main" val="3050684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8156E10-C830-70DF-851F-9FCB166FE711}"/>
              </a:ext>
            </a:extLst>
          </p:cNvPr>
          <p:cNvSpPr>
            <a:spLocks noGrp="1"/>
          </p:cNvSpPr>
          <p:nvPr>
            <p:ph idx="1"/>
          </p:nvPr>
        </p:nvSpPr>
        <p:spPr>
          <a:xfrm>
            <a:off x="690716" y="1132451"/>
            <a:ext cx="10515600" cy="4351338"/>
          </a:xfrm>
        </p:spPr>
        <p:txBody>
          <a:bodyPr>
            <a:normAutofit/>
          </a:bodyPr>
          <a:lstStyle/>
          <a:p>
            <a:pPr marL="0" indent="0" algn="just">
              <a:buNone/>
            </a:pPr>
            <a:r>
              <a:rPr lang="fr-FR" sz="2400" dirty="0">
                <a:latin typeface="Arial" panose="020B0604020202020204" pitchFamily="34" charset="0"/>
              </a:rPr>
              <a:t>L</a:t>
            </a:r>
            <a:r>
              <a:rPr lang="fr-FR" sz="2400" b="0" i="0" u="none" strike="noStrike" baseline="0" dirty="0">
                <a:latin typeface="Arial" panose="020B0604020202020204" pitchFamily="34" charset="0"/>
              </a:rPr>
              <a:t>a maîtrise des énergies et la limitation des pollutions sont des enjeux économiques et sociétaux de première importance. </a:t>
            </a:r>
          </a:p>
          <a:p>
            <a:pPr marL="0" indent="0" algn="just">
              <a:buNone/>
            </a:pPr>
            <a:r>
              <a:rPr lang="fr-FR" sz="2400" dirty="0">
                <a:latin typeface="Arial" panose="020B0604020202020204" pitchFamily="34" charset="0"/>
              </a:rPr>
              <a:t>La recherche et l’industrie chimique sont </a:t>
            </a:r>
            <a:r>
              <a:rPr lang="fr-FR" sz="2400" b="0" i="0" u="none" strike="noStrike" baseline="0" dirty="0">
                <a:latin typeface="Arial" panose="020B0604020202020204" pitchFamily="34" charset="0"/>
              </a:rPr>
              <a:t>concernés en s’appuyant, entre autres, sur des techniques et des technologies faisant appel à l’électrochimie. </a:t>
            </a:r>
          </a:p>
          <a:p>
            <a:pPr marL="0" indent="0" algn="just">
              <a:buNone/>
            </a:pPr>
            <a:r>
              <a:rPr lang="fr-FR" sz="2400" b="0" i="0" u="none" strike="noStrike" baseline="0" dirty="0">
                <a:latin typeface="Arial" panose="020B0604020202020204" pitchFamily="34" charset="0"/>
              </a:rPr>
              <a:t>On peut citer la mise au point de capteurs électrochimiques (analyse d’eaux ou d’effluents industriels), de traitements dépolluants (procédés d’oxydation avancée ou de réductions catalytiques), d’électrodéposition (traitements de surface améliorant la durée de vie), d’électrosynthèse (préparations ou purifications électrolytiques contrôlées), la conception ou l’amélioration des batteries (automobiles, appareils électriques portatifs, etc.), les recherches sur les </a:t>
            </a:r>
            <a:r>
              <a:rPr lang="fr-FR" sz="2400" b="0" i="0" u="none" strike="noStrike" baseline="0" dirty="0" err="1">
                <a:latin typeface="Arial" panose="020B0604020202020204" pitchFamily="34" charset="0"/>
              </a:rPr>
              <a:t>biopiles</a:t>
            </a:r>
            <a:r>
              <a:rPr lang="fr-FR" sz="2400" b="0" i="0" u="none" strike="noStrike" baseline="0" dirty="0">
                <a:latin typeface="Arial" panose="020B0604020202020204" pitchFamily="34" charset="0"/>
              </a:rPr>
              <a:t> (enzymatiques ou microbiennes), la lutte contre la corrosion.</a:t>
            </a:r>
            <a:endParaRPr lang="fr-FR" sz="3600" dirty="0"/>
          </a:p>
        </p:txBody>
      </p:sp>
    </p:spTree>
    <p:extLst>
      <p:ext uri="{BB962C8B-B14F-4D97-AF65-F5344CB8AC3E}">
        <p14:creationId xmlns:p14="http://schemas.microsoft.com/office/powerpoint/2010/main" val="24088446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3D676DEF-92AD-080B-A5FE-B5DF38A520C7}"/>
              </a:ext>
            </a:extLst>
          </p:cNvPr>
          <p:cNvPicPr>
            <a:picLocks noChangeAspect="1"/>
          </p:cNvPicPr>
          <p:nvPr/>
        </p:nvPicPr>
        <p:blipFill>
          <a:blip r:embed="rId2"/>
          <a:stretch>
            <a:fillRect/>
          </a:stretch>
        </p:blipFill>
        <p:spPr>
          <a:xfrm>
            <a:off x="2614612" y="738848"/>
            <a:ext cx="7930485" cy="4795177"/>
          </a:xfrm>
          <a:prstGeom prst="rect">
            <a:avLst/>
          </a:prstGeom>
        </p:spPr>
      </p:pic>
    </p:spTree>
    <p:extLst>
      <p:ext uri="{BB962C8B-B14F-4D97-AF65-F5344CB8AC3E}">
        <p14:creationId xmlns:p14="http://schemas.microsoft.com/office/powerpoint/2010/main" val="10611790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9FF8DE9E-EB3C-2BA6-1312-5ABC168D4808}"/>
              </a:ext>
            </a:extLst>
          </p:cNvPr>
          <p:cNvPicPr>
            <a:picLocks noChangeAspect="1"/>
          </p:cNvPicPr>
          <p:nvPr/>
        </p:nvPicPr>
        <p:blipFill>
          <a:blip r:embed="rId2"/>
          <a:stretch>
            <a:fillRect/>
          </a:stretch>
        </p:blipFill>
        <p:spPr>
          <a:xfrm>
            <a:off x="2051100" y="1238864"/>
            <a:ext cx="8754228" cy="3863156"/>
          </a:xfrm>
          <a:prstGeom prst="rect">
            <a:avLst/>
          </a:prstGeom>
        </p:spPr>
      </p:pic>
    </p:spTree>
    <p:extLst>
      <p:ext uri="{BB962C8B-B14F-4D97-AF65-F5344CB8AC3E}">
        <p14:creationId xmlns:p14="http://schemas.microsoft.com/office/powerpoint/2010/main" val="9811005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8EE3845-9A78-E338-F9F2-979E549CA96C}"/>
              </a:ext>
            </a:extLst>
          </p:cNvPr>
          <p:cNvPicPr>
            <a:picLocks noChangeAspect="1"/>
          </p:cNvPicPr>
          <p:nvPr/>
        </p:nvPicPr>
        <p:blipFill>
          <a:blip r:embed="rId2"/>
          <a:stretch>
            <a:fillRect/>
          </a:stretch>
        </p:blipFill>
        <p:spPr>
          <a:xfrm>
            <a:off x="752978" y="1461991"/>
            <a:ext cx="5805087" cy="3410634"/>
          </a:xfrm>
          <a:prstGeom prst="rect">
            <a:avLst/>
          </a:prstGeom>
        </p:spPr>
      </p:pic>
      <p:pic>
        <p:nvPicPr>
          <p:cNvPr id="7" name="Image 6">
            <a:extLst>
              <a:ext uri="{FF2B5EF4-FFF2-40B4-BE49-F238E27FC236}">
                <a16:creationId xmlns:a16="http://schemas.microsoft.com/office/drawing/2014/main" id="{84824370-8438-D0C6-56BA-1C26E3152787}"/>
              </a:ext>
            </a:extLst>
          </p:cNvPr>
          <p:cNvPicPr>
            <a:picLocks noChangeAspect="1"/>
          </p:cNvPicPr>
          <p:nvPr/>
        </p:nvPicPr>
        <p:blipFill>
          <a:blip r:embed="rId3"/>
          <a:stretch>
            <a:fillRect/>
          </a:stretch>
        </p:blipFill>
        <p:spPr>
          <a:xfrm>
            <a:off x="6558065" y="128833"/>
            <a:ext cx="4276725" cy="3038475"/>
          </a:xfrm>
          <a:prstGeom prst="rect">
            <a:avLst/>
          </a:prstGeom>
        </p:spPr>
      </p:pic>
      <p:sp>
        <p:nvSpPr>
          <p:cNvPr id="8" name="Rectangle 7">
            <a:extLst>
              <a:ext uri="{FF2B5EF4-FFF2-40B4-BE49-F238E27FC236}">
                <a16:creationId xmlns:a16="http://schemas.microsoft.com/office/drawing/2014/main" id="{31DD1ACD-897A-F11F-3E3F-D7D2FCD0FB19}"/>
              </a:ext>
            </a:extLst>
          </p:cNvPr>
          <p:cNvSpPr/>
          <p:nvPr/>
        </p:nvSpPr>
        <p:spPr>
          <a:xfrm>
            <a:off x="3432132" y="4096011"/>
            <a:ext cx="2517731" cy="776614"/>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pic>
        <p:nvPicPr>
          <p:cNvPr id="10" name="Image 9">
            <a:extLst>
              <a:ext uri="{FF2B5EF4-FFF2-40B4-BE49-F238E27FC236}">
                <a16:creationId xmlns:a16="http://schemas.microsoft.com/office/drawing/2014/main" id="{9434DA57-7A2E-68AD-D7CE-6C16095C9B98}"/>
              </a:ext>
            </a:extLst>
          </p:cNvPr>
          <p:cNvPicPr>
            <a:picLocks noChangeAspect="1"/>
          </p:cNvPicPr>
          <p:nvPr/>
        </p:nvPicPr>
        <p:blipFill>
          <a:blip r:embed="rId4"/>
          <a:stretch>
            <a:fillRect/>
          </a:stretch>
        </p:blipFill>
        <p:spPr>
          <a:xfrm>
            <a:off x="6538279" y="3210512"/>
            <a:ext cx="4181475" cy="3324225"/>
          </a:xfrm>
          <a:prstGeom prst="rect">
            <a:avLst/>
          </a:prstGeom>
        </p:spPr>
      </p:pic>
      <p:sp>
        <p:nvSpPr>
          <p:cNvPr id="11" name="ZoneTexte 10">
            <a:extLst>
              <a:ext uri="{FF2B5EF4-FFF2-40B4-BE49-F238E27FC236}">
                <a16:creationId xmlns:a16="http://schemas.microsoft.com/office/drawing/2014/main" id="{2C7B51A0-DB93-0F24-494F-C749FFD58D41}"/>
              </a:ext>
            </a:extLst>
          </p:cNvPr>
          <p:cNvSpPr txBox="1"/>
          <p:nvPr/>
        </p:nvSpPr>
        <p:spPr>
          <a:xfrm>
            <a:off x="1052186" y="951978"/>
            <a:ext cx="4020855" cy="369332"/>
          </a:xfrm>
          <a:prstGeom prst="rect">
            <a:avLst/>
          </a:prstGeom>
          <a:noFill/>
        </p:spPr>
        <p:txBody>
          <a:bodyPr wrap="square" rtlCol="0">
            <a:spAutoFit/>
          </a:bodyPr>
          <a:lstStyle/>
          <a:p>
            <a:r>
              <a:rPr lang="fr-FR" b="1" dirty="0"/>
              <a:t>Véhicule thermique ou électrique ?</a:t>
            </a:r>
          </a:p>
        </p:txBody>
      </p:sp>
    </p:spTree>
    <p:extLst>
      <p:ext uri="{BB962C8B-B14F-4D97-AF65-F5344CB8AC3E}">
        <p14:creationId xmlns:p14="http://schemas.microsoft.com/office/powerpoint/2010/main" val="28957058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ZoneTexte 12">
            <a:extLst>
              <a:ext uri="{FF2B5EF4-FFF2-40B4-BE49-F238E27FC236}">
                <a16:creationId xmlns:a16="http://schemas.microsoft.com/office/drawing/2014/main" id="{1D464508-973C-9A11-77BA-7E920A50F985}"/>
              </a:ext>
            </a:extLst>
          </p:cNvPr>
          <p:cNvSpPr txBox="1"/>
          <p:nvPr/>
        </p:nvSpPr>
        <p:spPr>
          <a:xfrm>
            <a:off x="600997" y="5332135"/>
            <a:ext cx="10603280" cy="923330"/>
          </a:xfrm>
          <a:prstGeom prst="rect">
            <a:avLst/>
          </a:prstGeom>
          <a:noFill/>
        </p:spPr>
        <p:txBody>
          <a:bodyPr wrap="square">
            <a:spAutoFit/>
          </a:bodyPr>
          <a:lstStyle/>
          <a:p>
            <a:r>
              <a:rPr lang="fr-FR" dirty="0">
                <a:hlinkClick r:id="rId2"/>
              </a:rPr>
              <a:t>http://www.mediachimie.org/ressource/nouveaux-v%C3%A9hicules-%C3%A9lectriques-et-thermiques-quel-impact-sur-l%E2%80%99environnement</a:t>
            </a:r>
            <a:endParaRPr lang="fr-FR" dirty="0"/>
          </a:p>
          <a:p>
            <a:endParaRPr lang="fr-FR" dirty="0"/>
          </a:p>
        </p:txBody>
      </p:sp>
      <p:sp>
        <p:nvSpPr>
          <p:cNvPr id="5" name="ZoneTexte 4">
            <a:extLst>
              <a:ext uri="{FF2B5EF4-FFF2-40B4-BE49-F238E27FC236}">
                <a16:creationId xmlns:a16="http://schemas.microsoft.com/office/drawing/2014/main" id="{2BF1EC87-071E-2CE8-3180-293C2697DF92}"/>
              </a:ext>
            </a:extLst>
          </p:cNvPr>
          <p:cNvSpPr txBox="1"/>
          <p:nvPr/>
        </p:nvSpPr>
        <p:spPr>
          <a:xfrm>
            <a:off x="600997" y="540969"/>
            <a:ext cx="5911364" cy="4524315"/>
          </a:xfrm>
          <a:prstGeom prst="rect">
            <a:avLst/>
          </a:prstGeom>
          <a:noFill/>
        </p:spPr>
        <p:txBody>
          <a:bodyPr wrap="square">
            <a:spAutoFit/>
          </a:bodyPr>
          <a:lstStyle/>
          <a:p>
            <a:r>
              <a:rPr lang="fr-FR" u="sng" dirty="0"/>
              <a:t>Les sources d’énergie et les carburants pour l’automobile</a:t>
            </a:r>
            <a:r>
              <a:rPr lang="fr-FR" dirty="0"/>
              <a:t>. </a:t>
            </a:r>
          </a:p>
          <a:p>
            <a:r>
              <a:rPr lang="fr-FR" dirty="0"/>
              <a:t>L’hydrogène est le plus énergétique des carburants, il a le défaut d’être très léger, il est donc nécessaire de le comprimer à haute pression pour obtenir une énergie spécifique qui ne soit suffisante.</a:t>
            </a:r>
          </a:p>
          <a:p>
            <a:r>
              <a:rPr lang="fr-FR" dirty="0"/>
              <a:t>Les réserves d’énergie issues du pétrole sont remarquables, de l’ordre de 10 kWh par litre, ce qui explique leur</a:t>
            </a:r>
          </a:p>
          <a:p>
            <a:r>
              <a:rPr lang="fr-FR" dirty="0"/>
              <a:t>fabuleuse conquête du marché depuis plus d’un siècle.</a:t>
            </a:r>
          </a:p>
          <a:p>
            <a:r>
              <a:rPr lang="fr-FR" dirty="0"/>
              <a:t>À côté, les batteries au Lithium peuvent stocker environ 150 à 200 W/kg, ce qui fait environ une centaine de W/L. </a:t>
            </a:r>
            <a:r>
              <a:rPr lang="fr-FR" b="1" dirty="0"/>
              <a:t>Pour l’équivalent d’1 litre d’essence, il faudrait 47 à 63 kg de batterie Li-Ion</a:t>
            </a:r>
            <a:r>
              <a:rPr lang="fr-FR" dirty="0"/>
              <a:t>, mais heureusement le moteur électrique a un rendement trois fois meilleur que celui du moteur thermique, ce qui fait que pour une consommation de 6 l/100 km d’essence, il faut l’équivalent d’une énergie de 15 à 20 kWh fournie par 75 à 100 kg de batterie.</a:t>
            </a:r>
          </a:p>
        </p:txBody>
      </p:sp>
      <p:pic>
        <p:nvPicPr>
          <p:cNvPr id="6" name="Image 5">
            <a:extLst>
              <a:ext uri="{FF2B5EF4-FFF2-40B4-BE49-F238E27FC236}">
                <a16:creationId xmlns:a16="http://schemas.microsoft.com/office/drawing/2014/main" id="{89084312-41F3-C38E-A120-66D40F1E4FD3}"/>
              </a:ext>
            </a:extLst>
          </p:cNvPr>
          <p:cNvPicPr>
            <a:picLocks noChangeAspect="1"/>
          </p:cNvPicPr>
          <p:nvPr/>
        </p:nvPicPr>
        <p:blipFill>
          <a:blip r:embed="rId3"/>
          <a:stretch>
            <a:fillRect/>
          </a:stretch>
        </p:blipFill>
        <p:spPr>
          <a:xfrm>
            <a:off x="6512360" y="1336395"/>
            <a:ext cx="5679640" cy="2271856"/>
          </a:xfrm>
          <a:prstGeom prst="rect">
            <a:avLst/>
          </a:prstGeom>
        </p:spPr>
      </p:pic>
    </p:spTree>
    <p:extLst>
      <p:ext uri="{BB962C8B-B14F-4D97-AF65-F5344CB8AC3E}">
        <p14:creationId xmlns:p14="http://schemas.microsoft.com/office/powerpoint/2010/main" val="19315221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DC9101-7999-DD56-F229-46606E1ED317}"/>
              </a:ext>
            </a:extLst>
          </p:cNvPr>
          <p:cNvSpPr>
            <a:spLocks noGrp="1"/>
          </p:cNvSpPr>
          <p:nvPr>
            <p:ph type="title"/>
          </p:nvPr>
        </p:nvSpPr>
        <p:spPr>
          <a:solidFill>
            <a:schemeClr val="tx2">
              <a:lumMod val="20000"/>
              <a:lumOff val="80000"/>
            </a:schemeClr>
          </a:solidFill>
        </p:spPr>
        <p:txBody>
          <a:bodyPr/>
          <a:lstStyle/>
          <a:p>
            <a:r>
              <a:rPr lang="fr-FR" dirty="0"/>
              <a:t>Présentation du concept</a:t>
            </a:r>
          </a:p>
        </p:txBody>
      </p:sp>
      <p:sp>
        <p:nvSpPr>
          <p:cNvPr id="3" name="Espace réservé du contenu 2">
            <a:extLst>
              <a:ext uri="{FF2B5EF4-FFF2-40B4-BE49-F238E27FC236}">
                <a16:creationId xmlns:a16="http://schemas.microsoft.com/office/drawing/2014/main" id="{C9F32580-D3A5-13AD-66B2-9DE5B6CB1A34}"/>
              </a:ext>
            </a:extLst>
          </p:cNvPr>
          <p:cNvSpPr>
            <a:spLocks noGrp="1"/>
          </p:cNvSpPr>
          <p:nvPr>
            <p:ph idx="1"/>
          </p:nvPr>
        </p:nvSpPr>
        <p:spPr>
          <a:xfrm>
            <a:off x="838200" y="2843264"/>
            <a:ext cx="10515600" cy="888078"/>
          </a:xfrm>
        </p:spPr>
        <p:txBody>
          <a:bodyPr/>
          <a:lstStyle/>
          <a:p>
            <a:pPr marL="0" indent="0" algn="ctr">
              <a:buNone/>
            </a:pPr>
            <a:r>
              <a:rPr lang="fr-FR" dirty="0">
                <a:hlinkClick r:id="rId2" action="ppaction://hlinkfile"/>
              </a:rPr>
              <a:t>DISPOSITIFS ELECTROCHIMIQUES.mm</a:t>
            </a:r>
            <a:endParaRPr lang="fr-FR" dirty="0"/>
          </a:p>
        </p:txBody>
      </p:sp>
    </p:spTree>
    <p:extLst>
      <p:ext uri="{BB962C8B-B14F-4D97-AF65-F5344CB8AC3E}">
        <p14:creationId xmlns:p14="http://schemas.microsoft.com/office/powerpoint/2010/main" val="32139503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278DD-4DBF-A2E3-3E65-F42801B8E4F8}"/>
              </a:ext>
            </a:extLst>
          </p:cNvPr>
          <p:cNvSpPr>
            <a:spLocks noGrp="1"/>
          </p:cNvSpPr>
          <p:nvPr>
            <p:ph type="title"/>
          </p:nvPr>
        </p:nvSpPr>
        <p:spPr>
          <a:solidFill>
            <a:schemeClr val="tx2">
              <a:lumMod val="20000"/>
              <a:lumOff val="80000"/>
            </a:schemeClr>
          </a:solidFill>
        </p:spPr>
        <p:txBody>
          <a:bodyPr/>
          <a:lstStyle/>
          <a:p>
            <a:r>
              <a:rPr lang="fr-FR" dirty="0"/>
              <a:t>Partie pédagogique</a:t>
            </a:r>
          </a:p>
        </p:txBody>
      </p:sp>
      <p:sp>
        <p:nvSpPr>
          <p:cNvPr id="3" name="Espace réservé du contenu 2">
            <a:extLst>
              <a:ext uri="{FF2B5EF4-FFF2-40B4-BE49-F238E27FC236}">
                <a16:creationId xmlns:a16="http://schemas.microsoft.com/office/drawing/2014/main" id="{DC34BB39-C604-3A9E-7908-8C22AF5C196D}"/>
              </a:ext>
            </a:extLst>
          </p:cNvPr>
          <p:cNvSpPr>
            <a:spLocks noGrp="1"/>
          </p:cNvSpPr>
          <p:nvPr>
            <p:ph idx="1"/>
          </p:nvPr>
        </p:nvSpPr>
        <p:spPr>
          <a:xfrm>
            <a:off x="838200" y="2283806"/>
            <a:ext cx="10515600" cy="1734763"/>
          </a:xfrm>
        </p:spPr>
        <p:txBody>
          <a:bodyPr/>
          <a:lstStyle/>
          <a:p>
            <a:pPr marL="0" indent="0">
              <a:buNone/>
            </a:pPr>
            <a:r>
              <a:rPr lang="fr-FR" dirty="0"/>
              <a:t>Terminale STI2D – piles et accumulateurs</a:t>
            </a:r>
          </a:p>
        </p:txBody>
      </p:sp>
      <p:pic>
        <p:nvPicPr>
          <p:cNvPr id="4" name="Image 3">
            <a:extLst>
              <a:ext uri="{FF2B5EF4-FFF2-40B4-BE49-F238E27FC236}">
                <a16:creationId xmlns:a16="http://schemas.microsoft.com/office/drawing/2014/main" id="{0173068B-D3E0-C14E-C2E7-2DFDED209DDD}"/>
              </a:ext>
            </a:extLst>
          </p:cNvPr>
          <p:cNvPicPr>
            <a:picLocks noChangeAspect="1"/>
          </p:cNvPicPr>
          <p:nvPr/>
        </p:nvPicPr>
        <p:blipFill>
          <a:blip r:embed="rId2"/>
          <a:stretch>
            <a:fillRect/>
          </a:stretch>
        </p:blipFill>
        <p:spPr>
          <a:xfrm>
            <a:off x="838200" y="2914156"/>
            <a:ext cx="7236579" cy="646232"/>
          </a:xfrm>
          <a:prstGeom prst="rect">
            <a:avLst/>
          </a:prstGeom>
        </p:spPr>
      </p:pic>
    </p:spTree>
    <p:extLst>
      <p:ext uri="{BB962C8B-B14F-4D97-AF65-F5344CB8AC3E}">
        <p14:creationId xmlns:p14="http://schemas.microsoft.com/office/powerpoint/2010/main" val="41344268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D495F36B-E3FE-C11A-0B30-7D2EB655AECD}"/>
              </a:ext>
            </a:extLst>
          </p:cNvPr>
          <p:cNvPicPr>
            <a:picLocks noChangeAspect="1"/>
          </p:cNvPicPr>
          <p:nvPr/>
        </p:nvPicPr>
        <p:blipFill>
          <a:blip r:embed="rId2"/>
          <a:stretch>
            <a:fillRect/>
          </a:stretch>
        </p:blipFill>
        <p:spPr>
          <a:xfrm>
            <a:off x="2180149" y="560828"/>
            <a:ext cx="8586174" cy="5636463"/>
          </a:xfrm>
          <a:prstGeom prst="rect">
            <a:avLst/>
          </a:prstGeom>
        </p:spPr>
      </p:pic>
    </p:spTree>
    <p:extLst>
      <p:ext uri="{BB962C8B-B14F-4D97-AF65-F5344CB8AC3E}">
        <p14:creationId xmlns:p14="http://schemas.microsoft.com/office/powerpoint/2010/main" val="1568561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82C675BF-AF40-BE24-74CD-37CEAC6B01B8}"/>
              </a:ext>
            </a:extLst>
          </p:cNvPr>
          <p:cNvPicPr>
            <a:picLocks noChangeAspect="1"/>
          </p:cNvPicPr>
          <p:nvPr/>
        </p:nvPicPr>
        <p:blipFill>
          <a:blip r:embed="rId2"/>
          <a:stretch>
            <a:fillRect/>
          </a:stretch>
        </p:blipFill>
        <p:spPr>
          <a:xfrm>
            <a:off x="2111145" y="678578"/>
            <a:ext cx="7969710" cy="5191279"/>
          </a:xfrm>
          <a:prstGeom prst="rect">
            <a:avLst/>
          </a:prstGeom>
        </p:spPr>
      </p:pic>
    </p:spTree>
    <p:extLst>
      <p:ext uri="{BB962C8B-B14F-4D97-AF65-F5344CB8AC3E}">
        <p14:creationId xmlns:p14="http://schemas.microsoft.com/office/powerpoint/2010/main" val="21319237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337ECA5B-3287-48BE-A74F-B0A4377FBD3A}"/>
              </a:ext>
            </a:extLst>
          </p:cNvPr>
          <p:cNvPicPr>
            <a:picLocks noChangeAspect="1"/>
          </p:cNvPicPr>
          <p:nvPr/>
        </p:nvPicPr>
        <p:blipFill>
          <a:blip r:embed="rId2"/>
          <a:stretch>
            <a:fillRect/>
          </a:stretch>
        </p:blipFill>
        <p:spPr>
          <a:xfrm>
            <a:off x="2698954" y="162607"/>
            <a:ext cx="5501148" cy="6695393"/>
          </a:xfrm>
          <a:prstGeom prst="rect">
            <a:avLst/>
          </a:prstGeom>
        </p:spPr>
      </p:pic>
    </p:spTree>
    <p:extLst>
      <p:ext uri="{BB962C8B-B14F-4D97-AF65-F5344CB8AC3E}">
        <p14:creationId xmlns:p14="http://schemas.microsoft.com/office/powerpoint/2010/main" val="25917551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B1FEBC8F-D7D4-0EE6-3C5A-86CCA32928F6}"/>
              </a:ext>
            </a:extLst>
          </p:cNvPr>
          <p:cNvPicPr>
            <a:picLocks noChangeAspect="1"/>
          </p:cNvPicPr>
          <p:nvPr/>
        </p:nvPicPr>
        <p:blipFill>
          <a:blip r:embed="rId2"/>
          <a:stretch>
            <a:fillRect/>
          </a:stretch>
        </p:blipFill>
        <p:spPr>
          <a:xfrm>
            <a:off x="1179871" y="301109"/>
            <a:ext cx="5124603" cy="6014733"/>
          </a:xfrm>
          <a:prstGeom prst="rect">
            <a:avLst/>
          </a:prstGeom>
        </p:spPr>
      </p:pic>
      <p:pic>
        <p:nvPicPr>
          <p:cNvPr id="6" name="Image 5">
            <a:extLst>
              <a:ext uri="{FF2B5EF4-FFF2-40B4-BE49-F238E27FC236}">
                <a16:creationId xmlns:a16="http://schemas.microsoft.com/office/drawing/2014/main" id="{DA99EF6F-EAEE-CD0F-6303-0B39EB61526E}"/>
              </a:ext>
            </a:extLst>
          </p:cNvPr>
          <p:cNvPicPr>
            <a:picLocks noChangeAspect="1"/>
          </p:cNvPicPr>
          <p:nvPr/>
        </p:nvPicPr>
        <p:blipFill>
          <a:blip r:embed="rId3"/>
          <a:stretch>
            <a:fillRect/>
          </a:stretch>
        </p:blipFill>
        <p:spPr>
          <a:xfrm>
            <a:off x="6304474" y="1558566"/>
            <a:ext cx="5153025" cy="1381125"/>
          </a:xfrm>
          <a:prstGeom prst="rect">
            <a:avLst/>
          </a:prstGeom>
        </p:spPr>
      </p:pic>
    </p:spTree>
    <p:extLst>
      <p:ext uri="{BB962C8B-B14F-4D97-AF65-F5344CB8AC3E}">
        <p14:creationId xmlns:p14="http://schemas.microsoft.com/office/powerpoint/2010/main" val="4325834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465A738B-626F-5562-7B52-165F36F70D6B}"/>
              </a:ext>
            </a:extLst>
          </p:cNvPr>
          <p:cNvPicPr>
            <a:picLocks noChangeAspect="1"/>
          </p:cNvPicPr>
          <p:nvPr/>
        </p:nvPicPr>
        <p:blipFill>
          <a:blip r:embed="rId2"/>
          <a:stretch>
            <a:fillRect/>
          </a:stretch>
        </p:blipFill>
        <p:spPr>
          <a:xfrm>
            <a:off x="1839873" y="2201658"/>
            <a:ext cx="7965808" cy="4656342"/>
          </a:xfrm>
          <a:prstGeom prst="rect">
            <a:avLst/>
          </a:prstGeom>
        </p:spPr>
      </p:pic>
      <p:pic>
        <p:nvPicPr>
          <p:cNvPr id="5" name="Image 4">
            <a:extLst>
              <a:ext uri="{FF2B5EF4-FFF2-40B4-BE49-F238E27FC236}">
                <a16:creationId xmlns:a16="http://schemas.microsoft.com/office/drawing/2014/main" id="{EA52785C-495A-604C-5AD2-D7F8AC0C5C1D}"/>
              </a:ext>
            </a:extLst>
          </p:cNvPr>
          <p:cNvPicPr>
            <a:picLocks noChangeAspect="1"/>
          </p:cNvPicPr>
          <p:nvPr/>
        </p:nvPicPr>
        <p:blipFill>
          <a:blip r:embed="rId3"/>
          <a:stretch>
            <a:fillRect/>
          </a:stretch>
        </p:blipFill>
        <p:spPr>
          <a:xfrm>
            <a:off x="1243781" y="250723"/>
            <a:ext cx="7803740" cy="1950935"/>
          </a:xfrm>
          <a:prstGeom prst="rect">
            <a:avLst/>
          </a:prstGeom>
        </p:spPr>
      </p:pic>
      <p:pic>
        <p:nvPicPr>
          <p:cNvPr id="8" name="Image 7">
            <a:extLst>
              <a:ext uri="{FF2B5EF4-FFF2-40B4-BE49-F238E27FC236}">
                <a16:creationId xmlns:a16="http://schemas.microsoft.com/office/drawing/2014/main" id="{CB68D94D-1F6D-2397-086D-0841A4064B62}"/>
              </a:ext>
            </a:extLst>
          </p:cNvPr>
          <p:cNvPicPr>
            <a:picLocks noChangeAspect="1"/>
          </p:cNvPicPr>
          <p:nvPr/>
        </p:nvPicPr>
        <p:blipFill>
          <a:blip r:embed="rId4"/>
          <a:stretch>
            <a:fillRect/>
          </a:stretch>
        </p:blipFill>
        <p:spPr>
          <a:xfrm>
            <a:off x="8417335" y="427781"/>
            <a:ext cx="2776692" cy="2023974"/>
          </a:xfrm>
          <a:prstGeom prst="rect">
            <a:avLst/>
          </a:prstGeom>
        </p:spPr>
      </p:pic>
    </p:spTree>
    <p:extLst>
      <p:ext uri="{BB962C8B-B14F-4D97-AF65-F5344CB8AC3E}">
        <p14:creationId xmlns:p14="http://schemas.microsoft.com/office/powerpoint/2010/main" val="402756797"/>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69</TotalTime>
  <Words>470</Words>
  <Application>Microsoft Office PowerPoint</Application>
  <PresentationFormat>Grand écran</PresentationFormat>
  <Paragraphs>31</Paragraphs>
  <Slides>23</Slides>
  <Notes>0</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23</vt:i4>
      </vt:variant>
    </vt:vector>
  </HeadingPairs>
  <TitlesOfParts>
    <vt:vector size="29" baseType="lpstr">
      <vt:lpstr>Arial</vt:lpstr>
      <vt:lpstr>BaskervilleOldFace</vt:lpstr>
      <vt:lpstr>Calibri</vt:lpstr>
      <vt:lpstr>Calibri Light</vt:lpstr>
      <vt:lpstr>Courier New</vt:lpstr>
      <vt:lpstr>Thème Office</vt:lpstr>
      <vt:lpstr>LC 15 -DISPOSITIFS ELECTROCHIMIQUES</vt:lpstr>
      <vt:lpstr>Présentation PowerPoint</vt:lpstr>
      <vt:lpstr>Présentation du concept</vt:lpstr>
      <vt:lpstr>Partie pédagogique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LC 15 -DISPOSITIFS ELECTROCHIMIQUES</dc:title>
  <dc:creator>jerome TROUCHE</dc:creator>
  <cp:lastModifiedBy>jerome TROUCHE</cp:lastModifiedBy>
  <cp:revision>2</cp:revision>
  <dcterms:created xsi:type="dcterms:W3CDTF">2024-04-02T19:16:45Z</dcterms:created>
  <dcterms:modified xsi:type="dcterms:W3CDTF">2024-04-02T20:59:16Z</dcterms:modified>
</cp:coreProperties>
</file>