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70" r:id="rId6"/>
    <p:sldId id="271" r:id="rId7"/>
    <p:sldId id="273" r:id="rId8"/>
    <p:sldId id="274" r:id="rId9"/>
    <p:sldId id="275" r:id="rId10"/>
    <p:sldId id="276" r:id="rId11"/>
    <p:sldId id="263" r:id="rId12"/>
    <p:sldId id="264" r:id="rId13"/>
    <p:sldId id="267" r:id="rId14"/>
    <p:sldId id="265" r:id="rId15"/>
    <p:sldId id="266" r:id="rId16"/>
    <p:sldId id="268" r:id="rId17"/>
    <p:sldId id="269" r:id="rId18"/>
    <p:sldId id="261" r:id="rId19"/>
    <p:sldId id="260" r:id="rId20"/>
    <p:sldId id="259" r:id="rId21"/>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5" d="100"/>
          <a:sy n="65" d="100"/>
        </p:scale>
        <p:origin x="83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6B79C18-FA2B-4EF8-5D1B-91F5B07879AE}"/>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F3332E91-C785-06E5-FB03-681DB8629F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F005F755-7F3A-9D08-8297-3B93DE1C9947}"/>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5" name="Espace réservé du pied de page 4">
            <a:extLst>
              <a:ext uri="{FF2B5EF4-FFF2-40B4-BE49-F238E27FC236}">
                <a16:creationId xmlns:a16="http://schemas.microsoft.com/office/drawing/2014/main" id="{0E9608E3-54F5-8EBA-939A-6C542258CA6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4C105CCB-9A17-8AC5-6DF2-94C5E8D3ECA0}"/>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35084964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C295336-50C0-FF11-D1B3-1530858973B3}"/>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E8EB0685-0C0F-1B2D-0AED-B5A96477FE96}"/>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0116649D-067A-2471-81EC-1A5E7751A1D8}"/>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5" name="Espace réservé du pied de page 4">
            <a:extLst>
              <a:ext uri="{FF2B5EF4-FFF2-40B4-BE49-F238E27FC236}">
                <a16:creationId xmlns:a16="http://schemas.microsoft.com/office/drawing/2014/main" id="{697C6A5F-0BA0-973E-016B-E89694B2F31F}"/>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D2377600-7F5C-AB9F-C2C2-643FD2D69308}"/>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83680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43AFE346-C50B-1844-5AFD-AC895B9DBBBB}"/>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EDECFFAF-0A65-D1A9-46D4-5B42AE25F9C2}"/>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B6E878BF-0186-CB66-0D9A-A1B8AFA1B520}"/>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5" name="Espace réservé du pied de page 4">
            <a:extLst>
              <a:ext uri="{FF2B5EF4-FFF2-40B4-BE49-F238E27FC236}">
                <a16:creationId xmlns:a16="http://schemas.microsoft.com/office/drawing/2014/main" id="{CB30C5AC-E4AD-8699-7742-3E98280DE35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3E9E7B5-9AAB-21C1-33CF-E8479C96604C}"/>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23881978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pic>
        <p:nvPicPr>
          <p:cNvPr id="7" name="Picture 6"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ctrTitle"/>
          </p:nvPr>
        </p:nvSpPr>
        <p:spPr>
          <a:xfrm>
            <a:off x="1371600" y="1803405"/>
            <a:ext cx="9448800" cy="1825096"/>
          </a:xfrm>
        </p:spPr>
        <p:txBody>
          <a:bodyPr anchor="b">
            <a:normAutofit/>
          </a:bodyPr>
          <a:lstStyle>
            <a:lvl1pPr algn="l">
              <a:defRPr sz="6000"/>
            </a:lvl1pPr>
          </a:lstStyle>
          <a:p>
            <a:r>
              <a:rPr lang="fr-FR"/>
              <a:t>Modifiez le style du titre</a:t>
            </a:r>
            <a:endParaRPr lang="en-US" dirty="0"/>
          </a:p>
        </p:txBody>
      </p:sp>
      <p:sp>
        <p:nvSpPr>
          <p:cNvPr id="3" name="Subtitle 2"/>
          <p:cNvSpPr>
            <a:spLocks noGrp="1"/>
          </p:cNvSpPr>
          <p:nvPr>
            <p:ph type="subTitle" idx="1"/>
          </p:nvPr>
        </p:nvSpPr>
        <p:spPr>
          <a:xfrm>
            <a:off x="1371600" y="3632201"/>
            <a:ext cx="9448800" cy="685800"/>
          </a:xfrm>
        </p:spPr>
        <p:txBody>
          <a:bodyPr>
            <a:normAutofit/>
          </a:bodyPr>
          <a:lstStyle>
            <a:lvl1pPr marL="0" indent="0" algn="l">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a:xfrm>
            <a:off x="7909561" y="4314328"/>
            <a:ext cx="2910840" cy="374642"/>
          </a:xfrm>
        </p:spPr>
        <p:txBody>
          <a:bodyPr/>
          <a:lstStyle/>
          <a:p>
            <a:fld id="{1652F16C-87B0-4B9D-991D-435235080AEC}" type="datetimeFigureOut">
              <a:rPr lang="fr-FR" smtClean="0"/>
              <a:t>19/03/2024</a:t>
            </a:fld>
            <a:endParaRPr lang="fr-FR"/>
          </a:p>
        </p:txBody>
      </p:sp>
      <p:sp>
        <p:nvSpPr>
          <p:cNvPr id="5" name="Footer Placeholder 4"/>
          <p:cNvSpPr>
            <a:spLocks noGrp="1"/>
          </p:cNvSpPr>
          <p:nvPr>
            <p:ph type="ftr" sz="quarter" idx="11"/>
          </p:nvPr>
        </p:nvSpPr>
        <p:spPr>
          <a:xfrm>
            <a:off x="1371600" y="4323845"/>
            <a:ext cx="6400800" cy="365125"/>
          </a:xfrm>
        </p:spPr>
        <p:txBody>
          <a:bodyPr/>
          <a:lstStyle/>
          <a:p>
            <a:endParaRPr lang="fr-FR"/>
          </a:p>
        </p:txBody>
      </p:sp>
      <p:sp>
        <p:nvSpPr>
          <p:cNvPr id="6" name="Slide Number Placeholder 5"/>
          <p:cNvSpPr>
            <a:spLocks noGrp="1"/>
          </p:cNvSpPr>
          <p:nvPr>
            <p:ph type="sldNum" sz="quarter" idx="12"/>
          </p:nvPr>
        </p:nvSpPr>
        <p:spPr>
          <a:xfrm>
            <a:off x="8077200" y="1430866"/>
            <a:ext cx="2743200" cy="365125"/>
          </a:xfrm>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29105027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652F16C-87B0-4B9D-991D-435235080AEC}" type="datetimeFigureOut">
              <a:rPr lang="fr-FR" smtClean="0"/>
              <a:t>19/03/2024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19753693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3"/>
            <a:ext cx="10820399" cy="2801935"/>
          </a:xfrm>
        </p:spPr>
        <p:txBody>
          <a:bodyPr anchor="b">
            <a:normAutofit/>
          </a:bodyPr>
          <a:lstStyle>
            <a:lvl1pPr algn="r">
              <a:defRPr sz="4000"/>
            </a:lvl1pPr>
          </a:lstStyle>
          <a:p>
            <a:r>
              <a:rPr lang="fr-FR"/>
              <a:t>Modifiez le style du titre</a:t>
            </a:r>
            <a:endParaRPr lang="en-US" dirty="0"/>
          </a:p>
        </p:txBody>
      </p:sp>
      <p:sp>
        <p:nvSpPr>
          <p:cNvPr id="3" name="Text Placeholder 2"/>
          <p:cNvSpPr>
            <a:spLocks noGrp="1"/>
          </p:cNvSpPr>
          <p:nvPr>
            <p:ph type="body" idx="1"/>
          </p:nvPr>
        </p:nvSpPr>
        <p:spPr>
          <a:xfrm>
            <a:off x="1024467" y="3641725"/>
            <a:ext cx="10490200" cy="955675"/>
          </a:xfrm>
        </p:spPr>
        <p:txBody>
          <a:bodyPr>
            <a:normAutofit/>
          </a:bodyPr>
          <a:lstStyle>
            <a:lvl1pPr marL="0" indent="0" algn="r">
              <a:buNone/>
              <a:defRPr sz="22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a:xfrm>
            <a:off x="7814452" y="381000"/>
            <a:ext cx="2910840" cy="365125"/>
          </a:xfrm>
        </p:spPr>
        <p:txBody>
          <a:bodyPr/>
          <a:lstStyle>
            <a:lvl1pPr algn="r">
              <a:defRPr/>
            </a:lvl1pPr>
          </a:lstStyle>
          <a:p>
            <a:fld id="{1652F16C-87B0-4B9D-991D-435235080AEC}" type="datetimeFigureOut">
              <a:rPr lang="fr-FR" smtClean="0"/>
              <a:t>19/03/2024</a:t>
            </a:fld>
            <a:endParaRPr lang="fr-FR"/>
          </a:p>
        </p:txBody>
      </p:sp>
      <p:sp>
        <p:nvSpPr>
          <p:cNvPr id="5" name="Footer Placeholder 4"/>
          <p:cNvSpPr>
            <a:spLocks noGrp="1"/>
          </p:cNvSpPr>
          <p:nvPr>
            <p:ph type="ftr" sz="quarter" idx="11"/>
          </p:nvPr>
        </p:nvSpPr>
        <p:spPr>
          <a:xfrm>
            <a:off x="685800" y="381001"/>
            <a:ext cx="6991492" cy="364065"/>
          </a:xfrm>
        </p:spPr>
        <p:txBody>
          <a:bodyPr/>
          <a:lstStyle/>
          <a:p>
            <a:endParaRPr lang="fr-FR"/>
          </a:p>
        </p:txBody>
      </p:sp>
      <p:sp>
        <p:nvSpPr>
          <p:cNvPr id="6" name="Slide Number Placeholder 5"/>
          <p:cNvSpPr>
            <a:spLocks noGrp="1"/>
          </p:cNvSpPr>
          <p:nvPr>
            <p:ph type="sldNum" sz="quarter" idx="12"/>
          </p:nvPr>
        </p:nvSpPr>
        <p:spPr>
          <a:xfrm>
            <a:off x="10862452" y="381000"/>
            <a:ext cx="643748" cy="365125"/>
          </a:xfrm>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15218655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85800" y="2194559"/>
            <a:ext cx="5334000" cy="402412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6172200" y="2194559"/>
            <a:ext cx="5334000" cy="4024125"/>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1652F16C-87B0-4B9D-991D-435235080AEC}" type="datetimeFigureOut">
              <a:rPr lang="fr-FR" smtClean="0"/>
              <a:t>19/03/2024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18653073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2895600" y="762000"/>
            <a:ext cx="8610600" cy="1295400"/>
          </a:xfrm>
        </p:spPr>
        <p:txBody>
          <a:bodyPr/>
          <a:lstStyle/>
          <a:p>
            <a:r>
              <a:rPr lang="fr-FR"/>
              <a:t>Modifiez le style du titre</a:t>
            </a:r>
            <a:endParaRPr lang="en-US" dirty="0"/>
          </a:p>
        </p:txBody>
      </p:sp>
      <p:sp>
        <p:nvSpPr>
          <p:cNvPr id="3" name="Text Placeholder 2"/>
          <p:cNvSpPr>
            <a:spLocks noGrp="1"/>
          </p:cNvSpPr>
          <p:nvPr>
            <p:ph type="body" idx="1"/>
          </p:nvPr>
        </p:nvSpPr>
        <p:spPr>
          <a:xfrm>
            <a:off x="914409" y="2183802"/>
            <a:ext cx="5079991"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85800" y="3132666"/>
            <a:ext cx="5311775" cy="308601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6400800" y="2183802"/>
            <a:ext cx="5105400" cy="823912"/>
          </a:xfrm>
        </p:spPr>
        <p:txBody>
          <a:bodyPr anchor="b">
            <a:norm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6172200" y="3132666"/>
            <a:ext cx="5334000" cy="308601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1652F16C-87B0-4B9D-991D-435235080AEC}" type="datetimeFigureOut">
              <a:rPr lang="fr-FR" smtClean="0"/>
              <a:t>19/03/2024</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3344964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1652F16C-87B0-4B9D-991D-435235080AEC}" type="datetimeFigureOut">
              <a:rPr lang="fr-FR" smtClean="0"/>
              <a:t>19/03/2024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331855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52F16C-87B0-4B9D-991D-435235080AEC}" type="datetimeFigureOut">
              <a:rPr lang="fr-FR" smtClean="0"/>
              <a:t>19/03/2024</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26494256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4114800" cy="1600200"/>
          </a:xfrm>
        </p:spPr>
        <p:txBody>
          <a:bodyPr anchor="b"/>
          <a:lstStyle>
            <a:lvl1pPr algn="l">
              <a:defRPr sz="3200"/>
            </a:lvl1pPr>
          </a:lstStyle>
          <a:p>
            <a:r>
              <a:rPr lang="fr-FR"/>
              <a:t>Modifiez le style du titre</a:t>
            </a:r>
            <a:endParaRPr lang="en-US" dirty="0"/>
          </a:p>
        </p:txBody>
      </p:sp>
      <p:sp>
        <p:nvSpPr>
          <p:cNvPr id="3" name="Content Placeholder 2"/>
          <p:cNvSpPr>
            <a:spLocks noGrp="1"/>
          </p:cNvSpPr>
          <p:nvPr>
            <p:ph idx="1"/>
          </p:nvPr>
        </p:nvSpPr>
        <p:spPr>
          <a:xfrm>
            <a:off x="4995582" y="746759"/>
            <a:ext cx="6510618" cy="5471925"/>
          </a:xfrm>
        </p:spPr>
        <p:txBody>
          <a:bodyPr anchor="ct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85800" y="3124199"/>
            <a:ext cx="411480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1652F16C-87B0-4B9D-991D-435235080AEC}" type="datetimeFigureOut">
              <a:rPr lang="fr-FR" smtClean="0"/>
              <a:t>19/03/2024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102296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B64C13-B14C-AE01-35F3-B7174DB39EC8}"/>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2FF7908-0373-9F34-981C-676964D00FBA}"/>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2E7C84AD-A015-69AD-D863-E0BCB4CAD24A}"/>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5" name="Espace réservé du pied de page 4">
            <a:extLst>
              <a:ext uri="{FF2B5EF4-FFF2-40B4-BE49-F238E27FC236}">
                <a16:creationId xmlns:a16="http://schemas.microsoft.com/office/drawing/2014/main" id="{38E9B26F-D540-B083-EEBC-892E672FC94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9A299156-8FD4-60D8-731F-596EB88012F1}"/>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37321040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5800" y="1524000"/>
            <a:ext cx="6873240" cy="1600200"/>
          </a:xfrm>
        </p:spPr>
        <p:txBody>
          <a:bodyPr anchor="b"/>
          <a:lstStyle>
            <a:lvl1pPr algn="l">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7861238" y="751241"/>
            <a:ext cx="3644962" cy="5467443"/>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85800" y="3124199"/>
            <a:ext cx="6873240" cy="309448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1652F16C-87B0-4B9D-991D-435235080AEC}" type="datetimeFigureOut">
              <a:rPr lang="fr-FR" smtClean="0"/>
              <a:t>19/03/2024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16974147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Image panoramiqu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85777" y="4697360"/>
            <a:ext cx="10822034" cy="819355"/>
          </a:xfrm>
        </p:spPr>
        <p:txBody>
          <a:bodyPr anchor="b"/>
          <a:lstStyle>
            <a:lvl1pPr algn="l">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681727" y="941439"/>
            <a:ext cx="10821840" cy="3478161"/>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85800" y="5516715"/>
            <a:ext cx="10820400" cy="701969"/>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1652F16C-87B0-4B9D-991D-435235080AEC}" type="datetimeFigureOut">
              <a:rPr lang="fr-FR" smtClean="0"/>
              <a:t>19/03/2024</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28742794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Titre et légende">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685800" y="753532"/>
            <a:ext cx="10820400" cy="2802467"/>
          </a:xfrm>
        </p:spPr>
        <p:txBody>
          <a:bodyPr anchor="ctr"/>
          <a:lstStyle>
            <a:lvl1pPr algn="l">
              <a:defRPr sz="3200"/>
            </a:lvl1pPr>
          </a:lstStyle>
          <a:p>
            <a:r>
              <a:rPr lang="fr-FR"/>
              <a:t>Modifiez le style du titre</a:t>
            </a:r>
            <a:endParaRPr lang="en-US" dirty="0"/>
          </a:p>
        </p:txBody>
      </p:sp>
      <p:sp>
        <p:nvSpPr>
          <p:cNvPr id="4" name="Text Placeholder 3"/>
          <p:cNvSpPr>
            <a:spLocks noGrp="1"/>
          </p:cNvSpPr>
          <p:nvPr>
            <p:ph type="body" sz="half" idx="2"/>
          </p:nvPr>
        </p:nvSpPr>
        <p:spPr>
          <a:xfrm>
            <a:off x="1024467" y="3649133"/>
            <a:ext cx="10130516" cy="999067"/>
          </a:xfrm>
        </p:spPr>
        <p:txBody>
          <a:bodyPr anchor="ct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1652F16C-87B0-4B9D-991D-435235080AEC}" type="datetimeFigureOut">
              <a:rPr lang="fr-FR" smtClean="0"/>
              <a:t>19/03/2024</a:t>
            </a:fld>
            <a:endParaRPr lang="fr-FR"/>
          </a:p>
        </p:txBody>
      </p:sp>
      <p:sp>
        <p:nvSpPr>
          <p:cNvPr id="6" name="Footer Placeholder 5"/>
          <p:cNvSpPr>
            <a:spLocks noGrp="1"/>
          </p:cNvSpPr>
          <p:nvPr>
            <p:ph type="ftr" sz="quarter" idx="11"/>
          </p:nvPr>
        </p:nvSpPr>
        <p:spPr>
          <a:xfrm>
            <a:off x="685800" y="379941"/>
            <a:ext cx="6991492" cy="365125"/>
          </a:xfrm>
        </p:spPr>
        <p:txBody>
          <a:bodyPr/>
          <a:lstStyle/>
          <a:p>
            <a:endParaRPr lang="fr-FR"/>
          </a:p>
        </p:txBody>
      </p:sp>
      <p:sp>
        <p:nvSpPr>
          <p:cNvPr id="7" name="Slide Number Placeholder 6"/>
          <p:cNvSpPr>
            <a:spLocks noGrp="1"/>
          </p:cNvSpPr>
          <p:nvPr>
            <p:ph type="sldNum" sz="quarter" idx="12"/>
          </p:nvPr>
        </p:nvSpPr>
        <p:spPr>
          <a:xfrm>
            <a:off x="10862452" y="381000"/>
            <a:ext cx="643748" cy="365125"/>
          </a:xfrm>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42715852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Citation avec légende">
    <p:spTree>
      <p:nvGrpSpPr>
        <p:cNvPr id="1" name=""/>
        <p:cNvGrpSpPr/>
        <p:nvPr/>
      </p:nvGrpSpPr>
      <p:grpSpPr>
        <a:xfrm>
          <a:off x="0" y="0"/>
          <a:ext cx="0" cy="0"/>
          <a:chOff x="0" y="0"/>
          <a:chExt cx="0" cy="0"/>
        </a:xfrm>
      </p:grpSpPr>
      <p:pic>
        <p:nvPicPr>
          <p:cNvPr id="13" name="Picture 12"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67" y="753533"/>
            <a:ext cx="10151533" cy="2604495"/>
          </a:xfrm>
        </p:spPr>
        <p:txBody>
          <a:bodyPr anchor="ctr"/>
          <a:lstStyle>
            <a:lvl1pPr algn="l">
              <a:defRPr sz="3200"/>
            </a:lvl1pPr>
          </a:lstStyle>
          <a:p>
            <a:r>
              <a:rPr lang="fr-FR"/>
              <a:t>Modifiez le style du titre</a:t>
            </a:r>
            <a:endParaRPr lang="en-US" dirty="0"/>
          </a:p>
        </p:txBody>
      </p:sp>
      <p:sp>
        <p:nvSpPr>
          <p:cNvPr id="12" name="Text Placeholder 3"/>
          <p:cNvSpPr>
            <a:spLocks noGrp="1"/>
          </p:cNvSpPr>
          <p:nvPr>
            <p:ph type="body" sz="half" idx="13"/>
          </p:nvPr>
        </p:nvSpPr>
        <p:spPr>
          <a:xfrm>
            <a:off x="1303865" y="3365556"/>
            <a:ext cx="9592736" cy="444443"/>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4" name="Text Placeholder 3"/>
          <p:cNvSpPr>
            <a:spLocks noGrp="1"/>
          </p:cNvSpPr>
          <p:nvPr>
            <p:ph type="body" sz="half" idx="2"/>
          </p:nvPr>
        </p:nvSpPr>
        <p:spPr>
          <a:xfrm>
            <a:off x="1024467" y="3959862"/>
            <a:ext cx="10151533" cy="679871"/>
          </a:xfrm>
        </p:spPr>
        <p:txBody>
          <a:bodyPr anchor="ct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a:xfrm>
            <a:off x="7814452" y="381000"/>
            <a:ext cx="2910840" cy="365125"/>
          </a:xfrm>
        </p:spPr>
        <p:txBody>
          <a:bodyPr/>
          <a:lstStyle>
            <a:lvl1pPr algn="r">
              <a:defRPr/>
            </a:lvl1pPr>
          </a:lstStyle>
          <a:p>
            <a:fld id="{1652F16C-87B0-4B9D-991D-435235080AEC}" type="datetimeFigureOut">
              <a:rPr lang="fr-FR" smtClean="0"/>
              <a:t>19/03/2024</a:t>
            </a:fld>
            <a:endParaRPr lang="fr-FR"/>
          </a:p>
        </p:txBody>
      </p:sp>
      <p:sp>
        <p:nvSpPr>
          <p:cNvPr id="6" name="Footer Placeholder 5"/>
          <p:cNvSpPr>
            <a:spLocks noGrp="1"/>
          </p:cNvSpPr>
          <p:nvPr>
            <p:ph type="ftr" sz="quarter" idx="11"/>
          </p:nvPr>
        </p:nvSpPr>
        <p:spPr>
          <a:xfrm>
            <a:off x="685800" y="379941"/>
            <a:ext cx="6991492" cy="365125"/>
          </a:xfrm>
        </p:spPr>
        <p:txBody>
          <a:bodyPr/>
          <a:lstStyle/>
          <a:p>
            <a:endParaRPr lang="fr-FR"/>
          </a:p>
        </p:txBody>
      </p:sp>
      <p:sp>
        <p:nvSpPr>
          <p:cNvPr id="7" name="Slide Number Placeholder 6"/>
          <p:cNvSpPr>
            <a:spLocks noGrp="1"/>
          </p:cNvSpPr>
          <p:nvPr>
            <p:ph type="sldNum" sz="quarter" idx="12"/>
          </p:nvPr>
        </p:nvSpPr>
        <p:spPr>
          <a:xfrm>
            <a:off x="10862452" y="381000"/>
            <a:ext cx="643748" cy="365125"/>
          </a:xfrm>
        </p:spPr>
        <p:txBody>
          <a:bodyPr/>
          <a:lstStyle/>
          <a:p>
            <a:fld id="{920E5155-382C-4BEB-B4E6-B8391BAFC4CB}" type="slidenum">
              <a:rPr lang="fr-FR" smtClean="0"/>
              <a:t>‹N°›</a:t>
            </a:fld>
            <a:endParaRPr lang="fr-FR"/>
          </a:p>
        </p:txBody>
      </p:sp>
      <p:sp>
        <p:nvSpPr>
          <p:cNvPr id="9" name="TextBox 8"/>
          <p:cNvSpPr txBox="1"/>
          <p:nvPr/>
        </p:nvSpPr>
        <p:spPr>
          <a:xfrm>
            <a:off x="476250" y="93345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0" name="TextBox 9"/>
          <p:cNvSpPr txBox="1"/>
          <p:nvPr/>
        </p:nvSpPr>
        <p:spPr>
          <a:xfrm>
            <a:off x="10984230" y="270129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389045043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Carte nom">
    <p:spTree>
      <p:nvGrpSpPr>
        <p:cNvPr id="1" name=""/>
        <p:cNvGrpSpPr/>
        <p:nvPr/>
      </p:nvGrpSpPr>
      <p:grpSpPr>
        <a:xfrm>
          <a:off x="0" y="0"/>
          <a:ext cx="0" cy="0"/>
          <a:chOff x="0" y="0"/>
          <a:chExt cx="0" cy="0"/>
        </a:xfrm>
      </p:grpSpPr>
      <p:pic>
        <p:nvPicPr>
          <p:cNvPr id="9" name="Picture 8"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Title 1"/>
          <p:cNvSpPr>
            <a:spLocks noGrp="1"/>
          </p:cNvSpPr>
          <p:nvPr>
            <p:ph type="title"/>
          </p:nvPr>
        </p:nvSpPr>
        <p:spPr>
          <a:xfrm>
            <a:off x="1024495" y="1124701"/>
            <a:ext cx="10146186" cy="2511835"/>
          </a:xfrm>
        </p:spPr>
        <p:txBody>
          <a:bodyPr anchor="b"/>
          <a:lstStyle>
            <a:lvl1pPr algn="l">
              <a:defRPr sz="3200"/>
            </a:lvl1pPr>
          </a:lstStyle>
          <a:p>
            <a:r>
              <a:rPr lang="fr-FR"/>
              <a:t>Modifiez le style du titre</a:t>
            </a:r>
            <a:endParaRPr lang="en-US" dirty="0"/>
          </a:p>
        </p:txBody>
      </p:sp>
      <p:sp>
        <p:nvSpPr>
          <p:cNvPr id="4" name="Text Placeholder 3"/>
          <p:cNvSpPr>
            <a:spLocks noGrp="1"/>
          </p:cNvSpPr>
          <p:nvPr>
            <p:ph type="body" sz="half" idx="2"/>
          </p:nvPr>
        </p:nvSpPr>
        <p:spPr>
          <a:xfrm>
            <a:off x="1024467" y="3648315"/>
            <a:ext cx="10144654" cy="999885"/>
          </a:xfrm>
        </p:spPr>
        <p:txBody>
          <a:bodyPr anchor="t"/>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a:xfrm>
            <a:off x="7814452" y="378883"/>
            <a:ext cx="2910840" cy="365125"/>
          </a:xfrm>
        </p:spPr>
        <p:txBody>
          <a:bodyPr/>
          <a:lstStyle>
            <a:lvl1pPr algn="r">
              <a:defRPr/>
            </a:lvl1pPr>
          </a:lstStyle>
          <a:p>
            <a:fld id="{1652F16C-87B0-4B9D-991D-435235080AEC}" type="datetimeFigureOut">
              <a:rPr lang="fr-FR" smtClean="0"/>
              <a:t>19/03/2024</a:t>
            </a:fld>
            <a:endParaRPr lang="fr-FR"/>
          </a:p>
        </p:txBody>
      </p:sp>
      <p:sp>
        <p:nvSpPr>
          <p:cNvPr id="6" name="Footer Placeholder 5"/>
          <p:cNvSpPr>
            <a:spLocks noGrp="1"/>
          </p:cNvSpPr>
          <p:nvPr>
            <p:ph type="ftr" sz="quarter" idx="11"/>
          </p:nvPr>
        </p:nvSpPr>
        <p:spPr>
          <a:xfrm>
            <a:off x="685800" y="378883"/>
            <a:ext cx="6991492" cy="365125"/>
          </a:xfrm>
        </p:spPr>
        <p:txBody>
          <a:bodyPr/>
          <a:lstStyle/>
          <a:p>
            <a:endParaRPr lang="fr-FR"/>
          </a:p>
        </p:txBody>
      </p:sp>
      <p:sp>
        <p:nvSpPr>
          <p:cNvPr id="7" name="Slide Number Placeholder 6"/>
          <p:cNvSpPr>
            <a:spLocks noGrp="1"/>
          </p:cNvSpPr>
          <p:nvPr>
            <p:ph type="sldNum" sz="quarter" idx="12"/>
          </p:nvPr>
        </p:nvSpPr>
        <p:spPr>
          <a:xfrm>
            <a:off x="10862452" y="381000"/>
            <a:ext cx="643748" cy="365125"/>
          </a:xfrm>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409380624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colonnes">
    <p:spTree>
      <p:nvGrpSpPr>
        <p:cNvPr id="1" name=""/>
        <p:cNvGrpSpPr/>
        <p:nvPr/>
      </p:nvGrpSpPr>
      <p:grpSpPr>
        <a:xfrm>
          <a:off x="0" y="0"/>
          <a:ext cx="0" cy="0"/>
          <a:chOff x="0" y="0"/>
          <a:chExt cx="0" cy="0"/>
        </a:xfrm>
      </p:grpSpPr>
      <p:sp>
        <p:nvSpPr>
          <p:cNvPr id="15" name="Title 1"/>
          <p:cNvSpPr>
            <a:spLocks noGrp="1"/>
          </p:cNvSpPr>
          <p:nvPr>
            <p:ph type="title"/>
          </p:nvPr>
        </p:nvSpPr>
        <p:spPr>
          <a:xfrm>
            <a:off x="2895600" y="761999"/>
            <a:ext cx="8610599" cy="1303867"/>
          </a:xfrm>
        </p:spPr>
        <p:txBody>
          <a:bodyPr/>
          <a:lstStyle/>
          <a:p>
            <a:r>
              <a:rPr lang="fr-FR"/>
              <a:t>Modifiez le style du titre</a:t>
            </a:r>
            <a:endParaRPr lang="en-US" dirty="0"/>
          </a:p>
        </p:txBody>
      </p:sp>
      <p:sp>
        <p:nvSpPr>
          <p:cNvPr id="7" name="Text Placeholder 2"/>
          <p:cNvSpPr>
            <a:spLocks noGrp="1"/>
          </p:cNvSpPr>
          <p:nvPr>
            <p:ph type="body" idx="1"/>
          </p:nvPr>
        </p:nvSpPr>
        <p:spPr>
          <a:xfrm>
            <a:off x="685800" y="2202080"/>
            <a:ext cx="3456432" cy="617320"/>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8" name="Text Placeholder 3"/>
          <p:cNvSpPr>
            <a:spLocks noGrp="1"/>
          </p:cNvSpPr>
          <p:nvPr>
            <p:ph type="body" sz="half" idx="15"/>
          </p:nvPr>
        </p:nvSpPr>
        <p:spPr>
          <a:xfrm>
            <a:off x="685799"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9" name="Text Placeholder 4"/>
          <p:cNvSpPr>
            <a:spLocks noGrp="1"/>
          </p:cNvSpPr>
          <p:nvPr>
            <p:ph type="body" sz="quarter" idx="3"/>
          </p:nvPr>
        </p:nvSpPr>
        <p:spPr>
          <a:xfrm>
            <a:off x="4368800" y="2201333"/>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10" name="Text Placeholder 3"/>
          <p:cNvSpPr>
            <a:spLocks noGrp="1"/>
          </p:cNvSpPr>
          <p:nvPr>
            <p:ph type="body" sz="half" idx="16"/>
          </p:nvPr>
        </p:nvSpPr>
        <p:spPr>
          <a:xfrm>
            <a:off x="4366858" y="2904067"/>
            <a:ext cx="3456432" cy="331461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11" name="Text Placeholder 4"/>
          <p:cNvSpPr>
            <a:spLocks noGrp="1"/>
          </p:cNvSpPr>
          <p:nvPr>
            <p:ph type="body" sz="quarter" idx="13"/>
          </p:nvPr>
        </p:nvSpPr>
        <p:spPr>
          <a:xfrm>
            <a:off x="8051800" y="2192866"/>
            <a:ext cx="3456432" cy="626534"/>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12" name="Text Placeholder 3"/>
          <p:cNvSpPr>
            <a:spLocks noGrp="1"/>
          </p:cNvSpPr>
          <p:nvPr>
            <p:ph type="body" sz="half" idx="17"/>
          </p:nvPr>
        </p:nvSpPr>
        <p:spPr>
          <a:xfrm>
            <a:off x="8051801" y="2904565"/>
            <a:ext cx="3456432" cy="331413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3" name="Date Placeholder 2"/>
          <p:cNvSpPr>
            <a:spLocks noGrp="1"/>
          </p:cNvSpPr>
          <p:nvPr>
            <p:ph type="dt" sz="half" idx="10"/>
          </p:nvPr>
        </p:nvSpPr>
        <p:spPr/>
        <p:txBody>
          <a:bodyPr/>
          <a:lstStyle/>
          <a:p>
            <a:fld id="{1652F16C-87B0-4B9D-991D-435235080AEC}" type="datetimeFigureOut">
              <a:rPr lang="fr-FR" smtClean="0"/>
              <a:t>19/03/2024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15161591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3 colonnes d’image">
    <p:spTree>
      <p:nvGrpSpPr>
        <p:cNvPr id="1" name=""/>
        <p:cNvGrpSpPr/>
        <p:nvPr/>
      </p:nvGrpSpPr>
      <p:grpSpPr>
        <a:xfrm>
          <a:off x="0" y="0"/>
          <a:ext cx="0" cy="0"/>
          <a:chOff x="0" y="0"/>
          <a:chExt cx="0" cy="0"/>
        </a:xfrm>
      </p:grpSpPr>
      <p:sp>
        <p:nvSpPr>
          <p:cNvPr id="30" name="Title 1"/>
          <p:cNvSpPr>
            <a:spLocks noGrp="1"/>
          </p:cNvSpPr>
          <p:nvPr>
            <p:ph type="title"/>
          </p:nvPr>
        </p:nvSpPr>
        <p:spPr>
          <a:xfrm>
            <a:off x="2895600" y="762000"/>
            <a:ext cx="8610599" cy="1295400"/>
          </a:xfrm>
        </p:spPr>
        <p:txBody>
          <a:bodyPr/>
          <a:lstStyle/>
          <a:p>
            <a:r>
              <a:rPr lang="fr-FR"/>
              <a:t>Modifiez le style du titre</a:t>
            </a:r>
            <a:endParaRPr lang="en-US" dirty="0"/>
          </a:p>
        </p:txBody>
      </p:sp>
      <p:sp>
        <p:nvSpPr>
          <p:cNvPr id="19" name="Text Placeholder 2"/>
          <p:cNvSpPr>
            <a:spLocks noGrp="1"/>
          </p:cNvSpPr>
          <p:nvPr>
            <p:ph type="body" idx="1"/>
          </p:nvPr>
        </p:nvSpPr>
        <p:spPr>
          <a:xfrm>
            <a:off x="688618" y="4191000"/>
            <a:ext cx="3451582"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20" name="Picture Placeholder 2"/>
          <p:cNvSpPr>
            <a:spLocks noGrp="1" noChangeAspect="1"/>
          </p:cNvSpPr>
          <p:nvPr>
            <p:ph type="pic" idx="15"/>
          </p:nvPr>
        </p:nvSpPr>
        <p:spPr>
          <a:xfrm>
            <a:off x="688618" y="2362200"/>
            <a:ext cx="3451582"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1" name="Text Placeholder 3"/>
          <p:cNvSpPr>
            <a:spLocks noGrp="1"/>
          </p:cNvSpPr>
          <p:nvPr>
            <p:ph type="body" sz="half" idx="18"/>
          </p:nvPr>
        </p:nvSpPr>
        <p:spPr>
          <a:xfrm>
            <a:off x="688618" y="4873764"/>
            <a:ext cx="3451582"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22" name="Text Placeholder 4"/>
          <p:cNvSpPr>
            <a:spLocks noGrp="1"/>
          </p:cNvSpPr>
          <p:nvPr>
            <p:ph type="body" sz="quarter" idx="3"/>
          </p:nvPr>
        </p:nvSpPr>
        <p:spPr>
          <a:xfrm>
            <a:off x="4374263" y="4191000"/>
            <a:ext cx="3448935"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23" name="Picture Placeholder 2"/>
          <p:cNvSpPr>
            <a:spLocks noGrp="1" noChangeAspect="1"/>
          </p:cNvSpPr>
          <p:nvPr>
            <p:ph type="pic" idx="21"/>
          </p:nvPr>
        </p:nvSpPr>
        <p:spPr>
          <a:xfrm>
            <a:off x="4374263" y="2362200"/>
            <a:ext cx="3448936"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4" name="Text Placeholder 3"/>
          <p:cNvSpPr>
            <a:spLocks noGrp="1"/>
          </p:cNvSpPr>
          <p:nvPr>
            <p:ph type="body" sz="half" idx="19"/>
          </p:nvPr>
        </p:nvSpPr>
        <p:spPr>
          <a:xfrm>
            <a:off x="4374264" y="4873763"/>
            <a:ext cx="344893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25" name="Text Placeholder 4"/>
          <p:cNvSpPr>
            <a:spLocks noGrp="1"/>
          </p:cNvSpPr>
          <p:nvPr>
            <p:ph type="body" sz="quarter" idx="13"/>
          </p:nvPr>
        </p:nvSpPr>
        <p:spPr>
          <a:xfrm>
            <a:off x="8049731" y="4191000"/>
            <a:ext cx="3456469" cy="682765"/>
          </a:xfrm>
        </p:spPr>
        <p:txBody>
          <a:bodyPr anchor="b">
            <a:noAutofit/>
          </a:bodyPr>
          <a:lstStyle>
            <a:lvl1pPr marL="0" indent="0">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26" name="Picture Placeholder 2"/>
          <p:cNvSpPr>
            <a:spLocks noGrp="1" noChangeAspect="1"/>
          </p:cNvSpPr>
          <p:nvPr>
            <p:ph type="pic" idx="22"/>
          </p:nvPr>
        </p:nvSpPr>
        <p:spPr>
          <a:xfrm>
            <a:off x="8049855" y="2362200"/>
            <a:ext cx="3447878" cy="1524000"/>
          </a:xfrm>
          <a:prstGeom prst="roundRect">
            <a:avLst>
              <a:gd name="adj" fmla="val 0"/>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fr-FR"/>
              <a:t>Cliquez sur l'icône pour ajouter une image</a:t>
            </a:r>
            <a:endParaRPr lang="en-US" dirty="0"/>
          </a:p>
        </p:txBody>
      </p:sp>
      <p:sp>
        <p:nvSpPr>
          <p:cNvPr id="27" name="Text Placeholder 3"/>
          <p:cNvSpPr>
            <a:spLocks noGrp="1"/>
          </p:cNvSpPr>
          <p:nvPr>
            <p:ph type="body" sz="half" idx="20"/>
          </p:nvPr>
        </p:nvSpPr>
        <p:spPr>
          <a:xfrm>
            <a:off x="8049731" y="4873761"/>
            <a:ext cx="3452445" cy="1344921"/>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Cliquez pour modifier les styles du texte du masque</a:t>
            </a:r>
          </a:p>
        </p:txBody>
      </p:sp>
      <p:sp>
        <p:nvSpPr>
          <p:cNvPr id="3" name="Date Placeholder 2"/>
          <p:cNvSpPr>
            <a:spLocks noGrp="1"/>
          </p:cNvSpPr>
          <p:nvPr>
            <p:ph type="dt" sz="half" idx="10"/>
          </p:nvPr>
        </p:nvSpPr>
        <p:spPr/>
        <p:txBody>
          <a:bodyPr/>
          <a:lstStyle/>
          <a:p>
            <a:fld id="{1652F16C-87B0-4B9D-991D-435235080AEC}" type="datetimeFigureOut">
              <a:rPr lang="fr-FR" smtClean="0"/>
              <a:t>19/03/2024</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192605752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a:xfrm>
            <a:off x="685800" y="2194559"/>
            <a:ext cx="10820400" cy="4024125"/>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1652F16C-87B0-4B9D-991D-435235080AEC}" type="datetimeFigureOut">
              <a:rPr lang="fr-FR" smtClean="0"/>
              <a:t>19/03/2024</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156572170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pic>
        <p:nvPicPr>
          <p:cNvPr id="8" name="Picture 7" descr="C0-HD-BT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375150"/>
            <a:ext cx="12192000" cy="2482850"/>
          </a:xfrm>
          <a:prstGeom prst="rect">
            <a:avLst/>
          </a:prstGeom>
        </p:spPr>
      </p:pic>
      <p:sp>
        <p:nvSpPr>
          <p:cNvPr id="2" name="Vertical Title 1"/>
          <p:cNvSpPr>
            <a:spLocks noGrp="1"/>
          </p:cNvSpPr>
          <p:nvPr>
            <p:ph type="title" orient="vert"/>
          </p:nvPr>
        </p:nvSpPr>
        <p:spPr>
          <a:xfrm>
            <a:off x="9448800" y="745066"/>
            <a:ext cx="2057400" cy="3903133"/>
          </a:xfrm>
        </p:spPr>
        <p:txBody>
          <a:bodyPr vert="eaVert"/>
          <a:lstStyle>
            <a:lvl1pPr algn="l">
              <a:defRPr/>
            </a:lvl1pPr>
          </a:lstStyle>
          <a:p>
            <a:r>
              <a:rPr lang="fr-FR"/>
              <a:t>Modifiez le style du titre</a:t>
            </a:r>
            <a:endParaRPr lang="en-US" dirty="0"/>
          </a:p>
        </p:txBody>
      </p:sp>
      <p:sp>
        <p:nvSpPr>
          <p:cNvPr id="3" name="Vertical Text Placeholder 2"/>
          <p:cNvSpPr>
            <a:spLocks noGrp="1"/>
          </p:cNvSpPr>
          <p:nvPr>
            <p:ph type="body" orient="vert" idx="1"/>
          </p:nvPr>
        </p:nvSpPr>
        <p:spPr>
          <a:xfrm>
            <a:off x="1024466" y="745067"/>
            <a:ext cx="8204201" cy="3903133"/>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a:xfrm>
            <a:off x="7814452" y="379941"/>
            <a:ext cx="2910840" cy="365125"/>
          </a:xfrm>
        </p:spPr>
        <p:txBody>
          <a:bodyPr/>
          <a:lstStyle>
            <a:lvl1pPr algn="r">
              <a:defRPr/>
            </a:lvl1pPr>
          </a:lstStyle>
          <a:p>
            <a:fld id="{1652F16C-87B0-4B9D-991D-435235080AEC}" type="datetimeFigureOut">
              <a:rPr lang="fr-FR" smtClean="0"/>
              <a:t>19/03/2024</a:t>
            </a:fld>
            <a:endParaRPr lang="fr-FR"/>
          </a:p>
        </p:txBody>
      </p:sp>
      <p:sp>
        <p:nvSpPr>
          <p:cNvPr id="5" name="Footer Placeholder 4"/>
          <p:cNvSpPr>
            <a:spLocks noGrp="1"/>
          </p:cNvSpPr>
          <p:nvPr>
            <p:ph type="ftr" sz="quarter" idx="11"/>
          </p:nvPr>
        </p:nvSpPr>
        <p:spPr>
          <a:xfrm>
            <a:off x="685800" y="381000"/>
            <a:ext cx="6991492" cy="365125"/>
          </a:xfrm>
        </p:spPr>
        <p:txBody>
          <a:bodyPr/>
          <a:lstStyle/>
          <a:p>
            <a:endParaRPr lang="fr-FR"/>
          </a:p>
        </p:txBody>
      </p:sp>
      <p:sp>
        <p:nvSpPr>
          <p:cNvPr id="6" name="Slide Number Placeholder 5"/>
          <p:cNvSpPr>
            <a:spLocks noGrp="1"/>
          </p:cNvSpPr>
          <p:nvPr>
            <p:ph type="sldNum" sz="quarter" idx="12"/>
          </p:nvPr>
        </p:nvSpPr>
        <p:spPr>
          <a:xfrm>
            <a:off x="10862452" y="381000"/>
            <a:ext cx="643748" cy="365125"/>
          </a:xfrm>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20230965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91F3FB9-04F8-7F6C-BCE5-76695C2A0297}"/>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222B68D3-7CFE-0FFD-CB12-5467A3376B8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FFC152B6-97A1-C891-0695-41050D317BFD}"/>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5" name="Espace réservé du pied de page 4">
            <a:extLst>
              <a:ext uri="{FF2B5EF4-FFF2-40B4-BE49-F238E27FC236}">
                <a16:creationId xmlns:a16="http://schemas.microsoft.com/office/drawing/2014/main" id="{35B03D2A-3101-EDAB-8A6E-CCF3084D4F1E}"/>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78E48A91-CE29-0A56-713E-C3676604C755}"/>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2062509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235909D-A9D7-B005-C633-4BC9514DEC5B}"/>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7B03A38-64CC-9134-5F7B-A718752C0552}"/>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B348E551-4C90-2BB7-103F-5FCC66FBBBC1}"/>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749F0573-9D42-4A26-424A-8865DB54789A}"/>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6" name="Espace réservé du pied de page 5">
            <a:extLst>
              <a:ext uri="{FF2B5EF4-FFF2-40B4-BE49-F238E27FC236}">
                <a16:creationId xmlns:a16="http://schemas.microsoft.com/office/drawing/2014/main" id="{2AB4E233-AE24-485D-3B20-33B83B069F6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6C4D1259-E8A8-1088-760A-C3C91C370B61}"/>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19418041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0692404-77C5-F6F2-E2EA-B742AC6F1996}"/>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EED5039A-6BBF-4733-2DE6-6DD67FD2D7C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544AB8B2-A6C9-F860-B5E0-3DBE3A463AE3}"/>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93508278-D4A4-7A41-4B76-D08A4FFED5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3DAC1CEA-DC33-2BC3-E2CE-C347FA162AC7}"/>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6A99F42-7077-496D-8173-E10735A94068}"/>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8" name="Espace réservé du pied de page 7">
            <a:extLst>
              <a:ext uri="{FF2B5EF4-FFF2-40B4-BE49-F238E27FC236}">
                <a16:creationId xmlns:a16="http://schemas.microsoft.com/office/drawing/2014/main" id="{511EF517-19B1-4C9B-378D-616ADE36A8EC}"/>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19375BD2-6C86-A6A4-539A-C0CA04F2A55C}"/>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3490404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B4B0134-C071-E33C-0B48-B22DDFB0615B}"/>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6C03128-DB73-4F22-B049-F2FC5A7B3E62}"/>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4" name="Espace réservé du pied de page 3">
            <a:extLst>
              <a:ext uri="{FF2B5EF4-FFF2-40B4-BE49-F238E27FC236}">
                <a16:creationId xmlns:a16="http://schemas.microsoft.com/office/drawing/2014/main" id="{14AF4055-CBC6-AC2B-B40B-72ED8FD6EDB2}"/>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E931215D-C307-AAD1-5B82-09F6D7B47823}"/>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5775364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1CE0CBB6-982D-ADD9-130D-9A5FE608FF7C}"/>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3" name="Espace réservé du pied de page 2">
            <a:extLst>
              <a:ext uri="{FF2B5EF4-FFF2-40B4-BE49-F238E27FC236}">
                <a16:creationId xmlns:a16="http://schemas.microsoft.com/office/drawing/2014/main" id="{AF95C6D8-A1F6-6F7D-631F-9283E0C608FD}"/>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E6C6546-2B88-6851-9E9C-A8B49FD5CFE0}"/>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26284241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52A265-D4CE-F6EF-E885-DDEB79D8329A}"/>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A43BF1DE-D737-1093-A079-0814D463EFF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E40CA982-61A1-CCEA-1073-5619439136C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5EBE418D-48E0-5FD0-063D-B1173DE7D2EA}"/>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6" name="Espace réservé du pied de page 5">
            <a:extLst>
              <a:ext uri="{FF2B5EF4-FFF2-40B4-BE49-F238E27FC236}">
                <a16:creationId xmlns:a16="http://schemas.microsoft.com/office/drawing/2014/main" id="{BE79AB6F-54C5-53DB-B0D4-2B68E9D3374C}"/>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88544D39-93F2-BED7-BEBE-48DEA4CD5AE5}"/>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438536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74BAD95-5372-109C-98CB-C87801712419}"/>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36380245-AF3B-40F0-98DB-94F11B2960A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931AD9F0-3EB6-2D34-A21F-E2D4F1B21B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A095ED1-3093-3B4F-5A4D-AF5DC283E5CC}"/>
              </a:ext>
            </a:extLst>
          </p:cNvPr>
          <p:cNvSpPr>
            <a:spLocks noGrp="1"/>
          </p:cNvSpPr>
          <p:nvPr>
            <p:ph type="dt" sz="half" idx="10"/>
          </p:nvPr>
        </p:nvSpPr>
        <p:spPr/>
        <p:txBody>
          <a:bodyPr/>
          <a:lstStyle/>
          <a:p>
            <a:fld id="{1652F16C-87B0-4B9D-991D-435235080AEC}" type="datetimeFigureOut">
              <a:rPr lang="fr-FR" smtClean="0"/>
              <a:t>19/03/2024</a:t>
            </a:fld>
            <a:endParaRPr lang="fr-FR"/>
          </a:p>
        </p:txBody>
      </p:sp>
      <p:sp>
        <p:nvSpPr>
          <p:cNvPr id="6" name="Espace réservé du pied de page 5">
            <a:extLst>
              <a:ext uri="{FF2B5EF4-FFF2-40B4-BE49-F238E27FC236}">
                <a16:creationId xmlns:a16="http://schemas.microsoft.com/office/drawing/2014/main" id="{5FFF30A8-7928-E9E8-965C-5BBBD835BFF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29EF9B8-9E32-EDD2-7D89-6A48A82A6021}"/>
              </a:ext>
            </a:extLst>
          </p:cNvPr>
          <p:cNvSpPr>
            <a:spLocks noGrp="1"/>
          </p:cNvSpPr>
          <p:nvPr>
            <p:ph type="sldNum" sz="quarter" idx="12"/>
          </p:nvPr>
        </p:nvSpPr>
        <p:spPr/>
        <p:txBody>
          <a:bodyPr/>
          <a:lstStyle/>
          <a:p>
            <a:fld id="{920E5155-382C-4BEB-B4E6-B8391BAFC4CB}" type="slidenum">
              <a:rPr lang="fr-FR" smtClean="0"/>
              <a:t>‹N°›</a:t>
            </a:fld>
            <a:endParaRPr lang="fr-FR"/>
          </a:p>
        </p:txBody>
      </p:sp>
    </p:spTree>
    <p:extLst>
      <p:ext uri="{BB962C8B-B14F-4D97-AF65-F5344CB8AC3E}">
        <p14:creationId xmlns:p14="http://schemas.microsoft.com/office/powerpoint/2010/main" val="8037684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19" Type="http://schemas.openxmlformats.org/officeDocument/2006/relationships/image" Target="../media/image1.png"/><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30284023-8BF5-B0CB-A348-EFC834CA4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1BDB1DF9-1FD6-CF2C-3828-D632059F0A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91E10074-580A-FF31-3B84-E2913F0E0D9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2F16C-87B0-4B9D-991D-435235080AEC}" type="datetimeFigureOut">
              <a:rPr lang="fr-FR" smtClean="0"/>
              <a:t>19/03/2024</a:t>
            </a:fld>
            <a:endParaRPr lang="fr-FR"/>
          </a:p>
        </p:txBody>
      </p:sp>
      <p:sp>
        <p:nvSpPr>
          <p:cNvPr id="5" name="Espace réservé du pied de page 4">
            <a:extLst>
              <a:ext uri="{FF2B5EF4-FFF2-40B4-BE49-F238E27FC236}">
                <a16:creationId xmlns:a16="http://schemas.microsoft.com/office/drawing/2014/main" id="{18083578-2458-EE88-5BA1-46BB3B1BF0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755F058A-A1C5-07C4-CCD2-5375FE8127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0E5155-382C-4BEB-B4E6-B8391BAFC4CB}" type="slidenum">
              <a:rPr lang="fr-FR" smtClean="0"/>
              <a:t>‹N°›</a:t>
            </a:fld>
            <a:endParaRPr lang="fr-FR"/>
          </a:p>
        </p:txBody>
      </p:sp>
    </p:spTree>
    <p:extLst>
      <p:ext uri="{BB962C8B-B14F-4D97-AF65-F5344CB8AC3E}">
        <p14:creationId xmlns:p14="http://schemas.microsoft.com/office/powerpoint/2010/main" val="40505140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descr="C0-HD-TOP.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92000" cy="1441450"/>
          </a:xfrm>
          <a:prstGeom prst="rect">
            <a:avLst/>
          </a:prstGeom>
        </p:spPr>
      </p:pic>
      <p:sp>
        <p:nvSpPr>
          <p:cNvPr id="2" name="Title Placeholder 1"/>
          <p:cNvSpPr>
            <a:spLocks noGrp="1"/>
          </p:cNvSpPr>
          <p:nvPr>
            <p:ph type="title"/>
          </p:nvPr>
        </p:nvSpPr>
        <p:spPr>
          <a:xfrm>
            <a:off x="2895600" y="764373"/>
            <a:ext cx="8610600" cy="1293028"/>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85800" y="2194560"/>
            <a:ext cx="10820400" cy="4024125"/>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8595360" y="6356350"/>
            <a:ext cx="291084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1652F16C-87B0-4B9D-991D-435235080AEC}" type="datetimeFigureOut">
              <a:rPr lang="fr-FR" smtClean="0"/>
              <a:t>19/03/2024</a:t>
            </a:fld>
            <a:endParaRPr lang="fr-FR"/>
          </a:p>
        </p:txBody>
      </p:sp>
      <p:sp>
        <p:nvSpPr>
          <p:cNvPr id="5" name="Footer Placeholder 4"/>
          <p:cNvSpPr>
            <a:spLocks noGrp="1"/>
          </p:cNvSpPr>
          <p:nvPr>
            <p:ph type="ftr" sz="quarter" idx="3"/>
          </p:nvPr>
        </p:nvSpPr>
        <p:spPr>
          <a:xfrm>
            <a:off x="685800" y="6355845"/>
            <a:ext cx="7772400" cy="365125"/>
          </a:xfrm>
          <a:prstGeom prst="rect">
            <a:avLst/>
          </a:prstGeom>
        </p:spPr>
        <p:txBody>
          <a:bodyPr vert="horz" lIns="91440" tIns="45720" rIns="91440" bIns="45720" rtlCol="0" anchor="ctr"/>
          <a:lstStyle>
            <a:lvl1pPr algn="l">
              <a:defRPr sz="105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8763000" y="381000"/>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920E5155-382C-4BEB-B4E6-B8391BAFC4CB}" type="slidenum">
              <a:rPr lang="fr-FR" smtClean="0"/>
              <a:t>‹N°›</a:t>
            </a:fld>
            <a:endParaRPr lang="fr-FR"/>
          </a:p>
        </p:txBody>
      </p:sp>
    </p:spTree>
    <p:extLst>
      <p:ext uri="{BB962C8B-B14F-4D97-AF65-F5344CB8AC3E}">
        <p14:creationId xmlns:p14="http://schemas.microsoft.com/office/powerpoint/2010/main" val="3650848858"/>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webp"/><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webp"/><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5.webp"/><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webp"/><Relationship Id="rId2" Type="http://schemas.openxmlformats.org/officeDocument/2006/relationships/image" Target="../media/image16.webp"/><Relationship Id="rId1" Type="http://schemas.openxmlformats.org/officeDocument/2006/relationships/slideLayout" Target="../slideLayouts/slideLayout2.xml"/><Relationship Id="rId5" Type="http://schemas.openxmlformats.org/officeDocument/2006/relationships/image" Target="../media/image19.gif"/><Relationship Id="rId4"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web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COULEUR.m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Activit&#233;%20dosage%20rouge%20cochenille%20livre%20p15.docx"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034F17-8BDB-6034-B74B-31D5339EFF6D}"/>
              </a:ext>
            </a:extLst>
          </p:cNvPr>
          <p:cNvSpPr>
            <a:spLocks noGrp="1"/>
          </p:cNvSpPr>
          <p:nvPr>
            <p:ph type="ctrTitle"/>
          </p:nvPr>
        </p:nvSpPr>
        <p:spPr/>
        <p:txBody>
          <a:bodyPr/>
          <a:lstStyle/>
          <a:p>
            <a:pPr algn="ctr"/>
            <a:r>
              <a:rPr lang="fr-FR" dirty="0"/>
              <a:t>LC24 - couleur</a:t>
            </a:r>
          </a:p>
        </p:txBody>
      </p:sp>
    </p:spTree>
    <p:extLst>
      <p:ext uri="{BB962C8B-B14F-4D97-AF65-F5344CB8AC3E}">
        <p14:creationId xmlns:p14="http://schemas.microsoft.com/office/powerpoint/2010/main" val="26906034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3A3801FD-0FB6-92C4-D5D2-94FD36625A31}"/>
              </a:ext>
            </a:extLst>
          </p:cNvPr>
          <p:cNvSpPr>
            <a:spLocks noGrp="1"/>
          </p:cNvSpPr>
          <p:nvPr>
            <p:ph idx="1"/>
          </p:nvPr>
        </p:nvSpPr>
        <p:spPr>
          <a:xfrm>
            <a:off x="1194618" y="3004207"/>
            <a:ext cx="10159181" cy="2920180"/>
          </a:xfrm>
        </p:spPr>
        <p:txBody>
          <a:bodyPr>
            <a:normAutofit/>
          </a:bodyPr>
          <a:lstStyle/>
          <a:p>
            <a:pPr marL="0" indent="0" algn="l">
              <a:buNone/>
            </a:pPr>
            <a:r>
              <a:rPr lang="fr-FR" sz="1800" b="1" i="0" u="none" strike="noStrike" baseline="0" dirty="0">
                <a:latin typeface="Arial" panose="020B0604020202020204" pitchFamily="34" charset="0"/>
              </a:rPr>
              <a:t>3. ATOMES, MOLECULES, COMPLEXES : MODELISATION QUANTIQUE ET REACTIVITE</a:t>
            </a:r>
            <a:endParaRPr lang="fr-FR" sz="1800" b="0" i="0" u="none" strike="noStrike" baseline="0" dirty="0">
              <a:latin typeface="Arial" panose="020B0604020202020204" pitchFamily="34" charset="0"/>
            </a:endParaRPr>
          </a:p>
          <a:p>
            <a:pPr marL="0" indent="0" algn="l">
              <a:buNone/>
            </a:pPr>
            <a:r>
              <a:rPr lang="fr-FR" sz="1800" b="0" i="0" u="none" strike="noStrike" baseline="0" dirty="0">
                <a:latin typeface="Arial" panose="020B0604020202020204" pitchFamily="34" charset="0"/>
              </a:rPr>
              <a:t>Les objectifs de cette partie sont les suivants :</a:t>
            </a:r>
          </a:p>
          <a:p>
            <a:pPr marL="530225">
              <a:buFont typeface="Wingdings" panose="05000000000000000000" pitchFamily="2" charset="2"/>
              <a:buChar char="§"/>
            </a:pPr>
            <a:r>
              <a:rPr lang="fr-FR" sz="1800" b="0" i="0" u="none" strike="noStrike" baseline="0" dirty="0">
                <a:latin typeface="Arial" panose="020B0604020202020204" pitchFamily="34" charset="0"/>
              </a:rPr>
              <a:t>la construction de diagrammes d’orbitales moléculaires ou leur interprétation en vue de la prévision de la réactivité d’une entité chimique (molécule, ion ou radical) ;</a:t>
            </a:r>
          </a:p>
          <a:p>
            <a:pPr marL="530225">
              <a:buFont typeface="Wingdings" panose="05000000000000000000" pitchFamily="2" charset="2"/>
              <a:buChar char="§"/>
            </a:pPr>
            <a:r>
              <a:rPr lang="fr-FR" sz="1800" b="0" i="0" u="none" strike="noStrike" baseline="0" dirty="0">
                <a:latin typeface="Arial" panose="020B0604020202020204" pitchFamily="34" charset="0"/>
              </a:rPr>
              <a:t>l’exploitation de diagrammes d’orbitales moléculaires de complexes de métaux de transition dans le but d’interpréter les propriétés des liaisons dans ce type d’édifices et l’utilisation de ces complexes comme catalyseurs ou éléments structurants.</a:t>
            </a:r>
            <a:endParaRPr lang="fr-FR" dirty="0"/>
          </a:p>
        </p:txBody>
      </p:sp>
      <p:sp>
        <p:nvSpPr>
          <p:cNvPr id="5" name="Titre 4">
            <a:extLst>
              <a:ext uri="{FF2B5EF4-FFF2-40B4-BE49-F238E27FC236}">
                <a16:creationId xmlns:a16="http://schemas.microsoft.com/office/drawing/2014/main" id="{FBF1F1EF-BF86-9B96-9C37-DE352DC81090}"/>
              </a:ext>
            </a:extLst>
          </p:cNvPr>
          <p:cNvSpPr>
            <a:spLocks noGrp="1"/>
          </p:cNvSpPr>
          <p:nvPr>
            <p:ph type="title"/>
          </p:nvPr>
        </p:nvSpPr>
        <p:spPr>
          <a:xfrm>
            <a:off x="838200" y="365125"/>
            <a:ext cx="10515600" cy="1325563"/>
          </a:xfrm>
          <a:solidFill>
            <a:schemeClr val="accent1">
              <a:lumMod val="40000"/>
              <a:lumOff val="60000"/>
            </a:schemeClr>
          </a:solidFill>
          <a:ln>
            <a:solidFill>
              <a:schemeClr val="accent1">
                <a:lumMod val="40000"/>
                <a:lumOff val="60000"/>
              </a:schemeClr>
            </a:solidFill>
          </a:ln>
        </p:spPr>
        <p:txBody>
          <a:bodyPr/>
          <a:lstStyle/>
          <a:p>
            <a:pPr algn="ctr"/>
            <a:r>
              <a:rPr lang="fr-FR" dirty="0"/>
              <a:t>La couleur de 2 complexes du cuivre II</a:t>
            </a:r>
          </a:p>
        </p:txBody>
      </p:sp>
      <p:sp>
        <p:nvSpPr>
          <p:cNvPr id="4" name="ZoneTexte 3">
            <a:extLst>
              <a:ext uri="{FF2B5EF4-FFF2-40B4-BE49-F238E27FC236}">
                <a16:creationId xmlns:a16="http://schemas.microsoft.com/office/drawing/2014/main" id="{E12673D7-2D8F-B890-7E92-D2F324A4FFA1}"/>
              </a:ext>
            </a:extLst>
          </p:cNvPr>
          <p:cNvSpPr txBox="1"/>
          <p:nvPr/>
        </p:nvSpPr>
        <p:spPr>
          <a:xfrm>
            <a:off x="1194618" y="2116615"/>
            <a:ext cx="9247240" cy="461665"/>
          </a:xfrm>
          <a:prstGeom prst="rect">
            <a:avLst/>
          </a:prstGeom>
          <a:noFill/>
          <a:ln>
            <a:solidFill>
              <a:schemeClr val="accent1">
                <a:lumMod val="40000"/>
                <a:lumOff val="60000"/>
              </a:schemeClr>
            </a:solidFill>
          </a:ln>
        </p:spPr>
        <p:txBody>
          <a:bodyPr wrap="square" rtlCol="0">
            <a:spAutoFit/>
          </a:bodyPr>
          <a:lstStyle/>
          <a:p>
            <a:pPr algn="ctr"/>
            <a:r>
              <a:rPr lang="fr-FR" sz="2400" dirty="0"/>
              <a:t>Extrait du programme de chimie  en PC/PC*</a:t>
            </a:r>
          </a:p>
        </p:txBody>
      </p:sp>
    </p:spTree>
    <p:extLst>
      <p:ext uri="{BB962C8B-B14F-4D97-AF65-F5344CB8AC3E}">
        <p14:creationId xmlns:p14="http://schemas.microsoft.com/office/powerpoint/2010/main" val="558843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DB9C9EF1-1305-E872-2E7F-D389FEFD407A}"/>
              </a:ext>
            </a:extLst>
          </p:cNvPr>
          <p:cNvPicPr>
            <a:picLocks noChangeAspect="1"/>
          </p:cNvPicPr>
          <p:nvPr/>
        </p:nvPicPr>
        <p:blipFill>
          <a:blip r:embed="rId2"/>
          <a:stretch>
            <a:fillRect/>
          </a:stretch>
        </p:blipFill>
        <p:spPr>
          <a:xfrm>
            <a:off x="1270266" y="768554"/>
            <a:ext cx="9268010" cy="2241448"/>
          </a:xfrm>
          <a:prstGeom prst="rect">
            <a:avLst/>
          </a:prstGeom>
        </p:spPr>
      </p:pic>
      <p:pic>
        <p:nvPicPr>
          <p:cNvPr id="9" name="Image 8">
            <a:extLst>
              <a:ext uri="{FF2B5EF4-FFF2-40B4-BE49-F238E27FC236}">
                <a16:creationId xmlns:a16="http://schemas.microsoft.com/office/drawing/2014/main" id="{E1F8D1E0-8443-05ED-0D61-997219648590}"/>
              </a:ext>
            </a:extLst>
          </p:cNvPr>
          <p:cNvPicPr>
            <a:picLocks noChangeAspect="1"/>
          </p:cNvPicPr>
          <p:nvPr/>
        </p:nvPicPr>
        <p:blipFill>
          <a:blip r:embed="rId3"/>
          <a:stretch>
            <a:fillRect/>
          </a:stretch>
        </p:blipFill>
        <p:spPr>
          <a:xfrm>
            <a:off x="1399591" y="3010002"/>
            <a:ext cx="9392818" cy="2160848"/>
          </a:xfrm>
          <a:prstGeom prst="rect">
            <a:avLst/>
          </a:prstGeom>
        </p:spPr>
      </p:pic>
    </p:spTree>
    <p:extLst>
      <p:ext uri="{BB962C8B-B14F-4D97-AF65-F5344CB8AC3E}">
        <p14:creationId xmlns:p14="http://schemas.microsoft.com/office/powerpoint/2010/main" val="34739762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481DB6DD-83A0-3EC5-B3E1-8BEAD1F23EB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94214" y="2348271"/>
            <a:ext cx="3160252" cy="3160252"/>
          </a:xfrm>
          <a:prstGeom prst="rect">
            <a:avLst/>
          </a:prstGeom>
        </p:spPr>
      </p:pic>
      <p:sp>
        <p:nvSpPr>
          <p:cNvPr id="4" name="ZoneTexte 3">
            <a:extLst>
              <a:ext uri="{FF2B5EF4-FFF2-40B4-BE49-F238E27FC236}">
                <a16:creationId xmlns:a16="http://schemas.microsoft.com/office/drawing/2014/main" id="{EE0127C0-E62C-26A0-4781-138B88BE9C1F}"/>
              </a:ext>
            </a:extLst>
          </p:cNvPr>
          <p:cNvSpPr txBox="1"/>
          <p:nvPr/>
        </p:nvSpPr>
        <p:spPr>
          <a:xfrm>
            <a:off x="1873046" y="744794"/>
            <a:ext cx="5928851" cy="461665"/>
          </a:xfrm>
          <a:prstGeom prst="rect">
            <a:avLst/>
          </a:prstGeom>
          <a:noFill/>
        </p:spPr>
        <p:txBody>
          <a:bodyPr wrap="square" rtlCol="0">
            <a:spAutoFit/>
          </a:bodyPr>
          <a:lstStyle/>
          <a:p>
            <a:pPr algn="ctr"/>
            <a:r>
              <a:rPr lang="fr-FR" sz="2400" dirty="0"/>
              <a:t>Spectres d’absorption des 2 solutions</a:t>
            </a:r>
          </a:p>
        </p:txBody>
      </p:sp>
      <p:pic>
        <p:nvPicPr>
          <p:cNvPr id="5" name="Image 4">
            <a:extLst>
              <a:ext uri="{FF2B5EF4-FFF2-40B4-BE49-F238E27FC236}">
                <a16:creationId xmlns:a16="http://schemas.microsoft.com/office/drawing/2014/main" id="{7800D8AB-3E18-9F85-2396-33A1FE2ECEA5}"/>
              </a:ext>
            </a:extLst>
          </p:cNvPr>
          <p:cNvPicPr>
            <a:picLocks noChangeAspect="1"/>
          </p:cNvPicPr>
          <p:nvPr/>
        </p:nvPicPr>
        <p:blipFill>
          <a:blip r:embed="rId3"/>
          <a:stretch>
            <a:fillRect/>
          </a:stretch>
        </p:blipFill>
        <p:spPr>
          <a:xfrm>
            <a:off x="828060" y="1407856"/>
            <a:ext cx="7534275" cy="4705350"/>
          </a:xfrm>
          <a:prstGeom prst="rect">
            <a:avLst/>
          </a:prstGeom>
        </p:spPr>
      </p:pic>
    </p:spTree>
    <p:extLst>
      <p:ext uri="{BB962C8B-B14F-4D97-AF65-F5344CB8AC3E}">
        <p14:creationId xmlns:p14="http://schemas.microsoft.com/office/powerpoint/2010/main" val="14590067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04AAC8B3-45DB-B5C2-FF2D-2A83EE9E844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97349" y="1015999"/>
            <a:ext cx="4282973" cy="5443243"/>
          </a:xfrm>
          <a:prstGeom prst="rect">
            <a:avLst/>
          </a:prstGeom>
        </p:spPr>
      </p:pic>
      <p:sp>
        <p:nvSpPr>
          <p:cNvPr id="6" name="ZoneTexte 5">
            <a:extLst>
              <a:ext uri="{FF2B5EF4-FFF2-40B4-BE49-F238E27FC236}">
                <a16:creationId xmlns:a16="http://schemas.microsoft.com/office/drawing/2014/main" id="{084AC6F3-CA28-0727-5CD5-37942715F669}"/>
              </a:ext>
            </a:extLst>
          </p:cNvPr>
          <p:cNvSpPr txBox="1"/>
          <p:nvPr/>
        </p:nvSpPr>
        <p:spPr>
          <a:xfrm>
            <a:off x="4197349" y="530942"/>
            <a:ext cx="3958509" cy="461665"/>
          </a:xfrm>
          <a:prstGeom prst="rect">
            <a:avLst/>
          </a:prstGeom>
          <a:noFill/>
        </p:spPr>
        <p:txBody>
          <a:bodyPr wrap="square" rtlCol="0">
            <a:spAutoFit/>
          </a:bodyPr>
          <a:lstStyle/>
          <a:p>
            <a:pPr algn="ctr"/>
            <a:r>
              <a:rPr lang="fr-FR" sz="2400" dirty="0"/>
              <a:t>Orbitales atomiques</a:t>
            </a:r>
          </a:p>
        </p:txBody>
      </p:sp>
    </p:spTree>
    <p:extLst>
      <p:ext uri="{BB962C8B-B14F-4D97-AF65-F5344CB8AC3E}">
        <p14:creationId xmlns:p14="http://schemas.microsoft.com/office/powerpoint/2010/main" val="13408645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FAE7BBD2-CDB9-6E8A-7A00-55350BBDCA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38500" y="1327355"/>
            <a:ext cx="6822868" cy="3616120"/>
          </a:xfrm>
          <a:prstGeom prst="rect">
            <a:avLst/>
          </a:prstGeom>
        </p:spPr>
      </p:pic>
      <p:sp>
        <p:nvSpPr>
          <p:cNvPr id="4" name="ZoneTexte 3">
            <a:extLst>
              <a:ext uri="{FF2B5EF4-FFF2-40B4-BE49-F238E27FC236}">
                <a16:creationId xmlns:a16="http://schemas.microsoft.com/office/drawing/2014/main" id="{0193846D-26DA-3B24-645A-24C418ADF21F}"/>
              </a:ext>
            </a:extLst>
          </p:cNvPr>
          <p:cNvSpPr txBox="1"/>
          <p:nvPr/>
        </p:nvSpPr>
        <p:spPr>
          <a:xfrm>
            <a:off x="3524865" y="457200"/>
            <a:ext cx="5781367" cy="461665"/>
          </a:xfrm>
          <a:prstGeom prst="rect">
            <a:avLst/>
          </a:prstGeom>
          <a:noFill/>
        </p:spPr>
        <p:txBody>
          <a:bodyPr wrap="square" rtlCol="0">
            <a:spAutoFit/>
          </a:bodyPr>
          <a:lstStyle/>
          <a:p>
            <a:pPr algn="ctr"/>
            <a:r>
              <a:rPr lang="fr-FR" sz="2400" dirty="0"/>
              <a:t>Diagramme des orbitales de l’eau</a:t>
            </a:r>
          </a:p>
        </p:txBody>
      </p:sp>
    </p:spTree>
    <p:extLst>
      <p:ext uri="{BB962C8B-B14F-4D97-AF65-F5344CB8AC3E}">
        <p14:creationId xmlns:p14="http://schemas.microsoft.com/office/powerpoint/2010/main" val="13876143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0193846D-26DA-3B24-645A-24C418ADF21F}"/>
              </a:ext>
            </a:extLst>
          </p:cNvPr>
          <p:cNvSpPr txBox="1"/>
          <p:nvPr/>
        </p:nvSpPr>
        <p:spPr>
          <a:xfrm>
            <a:off x="3524865" y="457200"/>
            <a:ext cx="5781367" cy="461665"/>
          </a:xfrm>
          <a:prstGeom prst="rect">
            <a:avLst/>
          </a:prstGeom>
          <a:noFill/>
        </p:spPr>
        <p:txBody>
          <a:bodyPr wrap="square" rtlCol="0">
            <a:spAutoFit/>
          </a:bodyPr>
          <a:lstStyle/>
          <a:p>
            <a:pPr algn="ctr"/>
            <a:r>
              <a:rPr lang="fr-FR" sz="2400" dirty="0"/>
              <a:t>Diagramme des orbitales de l’ammoniac</a:t>
            </a:r>
          </a:p>
        </p:txBody>
      </p:sp>
      <p:pic>
        <p:nvPicPr>
          <p:cNvPr id="1030" name="Picture 6" descr="Part 2.7: Orbital Diagrams - ppt download">
            <a:extLst>
              <a:ext uri="{FF2B5EF4-FFF2-40B4-BE49-F238E27FC236}">
                <a16:creationId xmlns:a16="http://schemas.microsoft.com/office/drawing/2014/main" id="{CE6C4C54-D4B1-149D-3753-A096378EBCD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62980" y="958645"/>
            <a:ext cx="7266039" cy="5449529"/>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6427D03-E3BC-6E5B-4D3A-BE64C5FF4CD7}"/>
              </a:ext>
            </a:extLst>
          </p:cNvPr>
          <p:cNvSpPr/>
          <p:nvPr/>
        </p:nvSpPr>
        <p:spPr>
          <a:xfrm>
            <a:off x="2595716" y="1091380"/>
            <a:ext cx="6164826" cy="87015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040573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Orbitales moléculaires des liaisons σ d'un complexe en symétrie O h . |  Download Scientific Diagram">
            <a:extLst>
              <a:ext uri="{FF2B5EF4-FFF2-40B4-BE49-F238E27FC236}">
                <a16:creationId xmlns:a16="http://schemas.microsoft.com/office/drawing/2014/main" id="{E4B863D7-1F5A-749A-9918-3FABE49DF3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81413" y="0"/>
            <a:ext cx="4829175"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CFE21BB6-1D57-8B3B-028F-F5091E927269}"/>
              </a:ext>
            </a:extLst>
          </p:cNvPr>
          <p:cNvSpPr/>
          <p:nvPr/>
        </p:nvSpPr>
        <p:spPr>
          <a:xfrm>
            <a:off x="6533535" y="3141406"/>
            <a:ext cx="294968" cy="28759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4737433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41D01C-06F3-C699-9A60-67148E20C4A6}"/>
              </a:ext>
            </a:extLst>
          </p:cNvPr>
          <p:cNvSpPr>
            <a:spLocks noGrp="1"/>
          </p:cNvSpPr>
          <p:nvPr>
            <p:ph type="title"/>
          </p:nvPr>
        </p:nvSpPr>
        <p:spPr/>
        <p:txBody>
          <a:bodyPr/>
          <a:lstStyle/>
          <a:p>
            <a:pPr algn="ctr"/>
            <a:r>
              <a:rPr lang="fr-FR" dirty="0"/>
              <a:t>Couleurs des composés solides du cuivre</a:t>
            </a:r>
          </a:p>
        </p:txBody>
      </p:sp>
      <p:pic>
        <p:nvPicPr>
          <p:cNvPr id="7" name="Espace réservé du contenu 6">
            <a:extLst>
              <a:ext uri="{FF2B5EF4-FFF2-40B4-BE49-F238E27FC236}">
                <a16:creationId xmlns:a16="http://schemas.microsoft.com/office/drawing/2014/main" id="{3354A4A0-4CBA-AD0A-F405-0930D8B33AE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32496" y="1825625"/>
            <a:ext cx="6527007" cy="4351338"/>
          </a:xfrm>
        </p:spPr>
      </p:pic>
    </p:spTree>
    <p:extLst>
      <p:ext uri="{BB962C8B-B14F-4D97-AF65-F5344CB8AC3E}">
        <p14:creationId xmlns:p14="http://schemas.microsoft.com/office/powerpoint/2010/main" val="11779366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a16="http://schemas.microsoft.com/office/drawing/2014/main" id="{CAC8D62B-C055-DEE4-4F3F-3CE6C4DEB19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2321" y="3800590"/>
            <a:ext cx="2635734" cy="2385506"/>
          </a:xfrm>
          <a:prstGeom prst="rect">
            <a:avLst/>
          </a:prstGeom>
        </p:spPr>
      </p:pic>
      <p:pic>
        <p:nvPicPr>
          <p:cNvPr id="9" name="Image 8">
            <a:extLst>
              <a:ext uri="{FF2B5EF4-FFF2-40B4-BE49-F238E27FC236}">
                <a16:creationId xmlns:a16="http://schemas.microsoft.com/office/drawing/2014/main" id="{97A69B93-651E-AB58-9920-1EBC533024A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03076" y="325450"/>
            <a:ext cx="4184855" cy="3293145"/>
          </a:xfrm>
          <a:prstGeom prst="rect">
            <a:avLst/>
          </a:prstGeom>
        </p:spPr>
      </p:pic>
      <p:pic>
        <p:nvPicPr>
          <p:cNvPr id="11" name="Image 10">
            <a:extLst>
              <a:ext uri="{FF2B5EF4-FFF2-40B4-BE49-F238E27FC236}">
                <a16:creationId xmlns:a16="http://schemas.microsoft.com/office/drawing/2014/main" id="{60E96E7B-379E-8E9D-E335-1294BF625C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59205" y="700197"/>
            <a:ext cx="3086531" cy="2829320"/>
          </a:xfrm>
          <a:prstGeom prst="rect">
            <a:avLst/>
          </a:prstGeom>
        </p:spPr>
      </p:pic>
      <p:pic>
        <p:nvPicPr>
          <p:cNvPr id="13" name="Image 12">
            <a:extLst>
              <a:ext uri="{FF2B5EF4-FFF2-40B4-BE49-F238E27FC236}">
                <a16:creationId xmlns:a16="http://schemas.microsoft.com/office/drawing/2014/main" id="{CD4AB54C-1D65-E3BF-7A72-19AF3EC3F68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59666" y="3618594"/>
            <a:ext cx="2937395" cy="2567501"/>
          </a:xfrm>
          <a:prstGeom prst="rect">
            <a:avLst/>
          </a:prstGeom>
        </p:spPr>
      </p:pic>
    </p:spTree>
    <p:extLst>
      <p:ext uri="{BB962C8B-B14F-4D97-AF65-F5344CB8AC3E}">
        <p14:creationId xmlns:p14="http://schemas.microsoft.com/office/powerpoint/2010/main" val="40498998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9A57481F-3178-A617-6635-EE168521430A}"/>
              </a:ext>
            </a:extLst>
          </p:cNvPr>
          <p:cNvSpPr>
            <a:spLocks noGrp="1"/>
          </p:cNvSpPr>
          <p:nvPr>
            <p:ph type="title"/>
          </p:nvPr>
        </p:nvSpPr>
        <p:spPr/>
        <p:txBody>
          <a:bodyPr/>
          <a:lstStyle/>
          <a:p>
            <a:pPr algn="ctr"/>
            <a:r>
              <a:rPr lang="fr-FR" dirty="0"/>
              <a:t>Les différentes structures cristallines</a:t>
            </a:r>
          </a:p>
        </p:txBody>
      </p:sp>
      <p:pic>
        <p:nvPicPr>
          <p:cNvPr id="5" name="Espace réservé du contenu 4">
            <a:extLst>
              <a:ext uri="{FF2B5EF4-FFF2-40B4-BE49-F238E27FC236}">
                <a16:creationId xmlns:a16="http://schemas.microsoft.com/office/drawing/2014/main" id="{763D1BC3-E2BB-CE66-E022-ED3979D0D2DC}"/>
              </a:ext>
            </a:extLst>
          </p:cNvPr>
          <p:cNvPicPr>
            <a:picLocks noGrp="1" noChangeAspect="1"/>
          </p:cNvPicPr>
          <p:nvPr>
            <p:ph idx="1"/>
          </p:nvPr>
        </p:nvPicPr>
        <p:blipFill>
          <a:blip r:embed="rId2"/>
          <a:stretch>
            <a:fillRect/>
          </a:stretch>
        </p:blipFill>
        <p:spPr>
          <a:xfrm>
            <a:off x="1423987" y="2743994"/>
            <a:ext cx="9344025" cy="2514600"/>
          </a:xfrm>
        </p:spPr>
      </p:pic>
    </p:spTree>
    <p:extLst>
      <p:ext uri="{BB962C8B-B14F-4D97-AF65-F5344CB8AC3E}">
        <p14:creationId xmlns:p14="http://schemas.microsoft.com/office/powerpoint/2010/main" val="41655172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172ACC02-3867-C83B-AEEF-002A39EF94F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37069" y="1002746"/>
            <a:ext cx="8014519" cy="4801948"/>
          </a:xfrm>
        </p:spPr>
      </p:pic>
    </p:spTree>
    <p:extLst>
      <p:ext uri="{BB962C8B-B14F-4D97-AF65-F5344CB8AC3E}">
        <p14:creationId xmlns:p14="http://schemas.microsoft.com/office/powerpoint/2010/main" val="13742142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141D01C-06F3-C699-9A60-67148E20C4A6}"/>
              </a:ext>
            </a:extLst>
          </p:cNvPr>
          <p:cNvSpPr>
            <a:spLocks noGrp="1"/>
          </p:cNvSpPr>
          <p:nvPr>
            <p:ph type="title"/>
          </p:nvPr>
        </p:nvSpPr>
        <p:spPr/>
        <p:txBody>
          <a:bodyPr/>
          <a:lstStyle/>
          <a:p>
            <a:r>
              <a:rPr lang="fr-FR" dirty="0"/>
              <a:t>Plan</a:t>
            </a:r>
          </a:p>
        </p:txBody>
      </p:sp>
      <p:sp>
        <p:nvSpPr>
          <p:cNvPr id="3" name="Espace réservé du contenu 2">
            <a:extLst>
              <a:ext uri="{FF2B5EF4-FFF2-40B4-BE49-F238E27FC236}">
                <a16:creationId xmlns:a16="http://schemas.microsoft.com/office/drawing/2014/main" id="{FB6FB4C5-D4A0-3AC4-14B7-8B69D96969D8}"/>
              </a:ext>
            </a:extLst>
          </p:cNvPr>
          <p:cNvSpPr>
            <a:spLocks noGrp="1"/>
          </p:cNvSpPr>
          <p:nvPr>
            <p:ph idx="1"/>
          </p:nvPr>
        </p:nvSpPr>
        <p:spPr>
          <a:xfrm>
            <a:off x="838200" y="1825625"/>
            <a:ext cx="10515600" cy="2923356"/>
          </a:xfrm>
        </p:spPr>
        <p:txBody>
          <a:bodyPr>
            <a:normAutofit fontScale="92500"/>
          </a:bodyPr>
          <a:lstStyle/>
          <a:p>
            <a:r>
              <a:rPr lang="fr-FR" dirty="0"/>
              <a:t>Présentation du concept</a:t>
            </a:r>
          </a:p>
          <a:p>
            <a:r>
              <a:rPr lang="fr-FR" dirty="0"/>
              <a:t>Développement pédagogique niveau EDS première, dosage par spectrophotométrie</a:t>
            </a:r>
          </a:p>
          <a:p>
            <a:pPr marL="0" indent="0">
              <a:buNone/>
            </a:pPr>
            <a:r>
              <a:rPr lang="fr-FR" dirty="0"/>
              <a:t>   axe : </a:t>
            </a:r>
            <a:r>
              <a:rPr lang="fr-FR" b="1" i="0" u="none" strike="noStrike" baseline="0" dirty="0"/>
              <a:t>la progressivité des apprentissages liés au concept </a:t>
            </a:r>
          </a:p>
          <a:p>
            <a:pPr marL="0" indent="0">
              <a:buNone/>
            </a:pPr>
            <a:r>
              <a:rPr lang="fr-FR" b="1" i="0" u="none" strike="noStrike" baseline="0" dirty="0"/>
              <a:t>            ou autonomie</a:t>
            </a:r>
            <a:endParaRPr lang="fr-FR" b="1" dirty="0"/>
          </a:p>
          <a:p>
            <a:r>
              <a:rPr lang="fr-FR" dirty="0"/>
              <a:t>Développement au niveau </a:t>
            </a:r>
            <a:r>
              <a:rPr lang="fr-FR" dirty="0" err="1"/>
              <a:t>post-bac</a:t>
            </a:r>
            <a:r>
              <a:rPr lang="fr-FR" dirty="0"/>
              <a:t> : couleur de 2 complexes du cuivre</a:t>
            </a:r>
          </a:p>
        </p:txBody>
      </p:sp>
    </p:spTree>
    <p:extLst>
      <p:ext uri="{BB962C8B-B14F-4D97-AF65-F5344CB8AC3E}">
        <p14:creationId xmlns:p14="http://schemas.microsoft.com/office/powerpoint/2010/main" val="24438448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1404D-6F47-F637-CB17-09EB8414C475}"/>
              </a:ext>
            </a:extLst>
          </p:cNvPr>
          <p:cNvSpPr>
            <a:spLocks noGrp="1"/>
          </p:cNvSpPr>
          <p:nvPr>
            <p:ph type="title"/>
          </p:nvPr>
        </p:nvSpPr>
        <p:spPr>
          <a:solidFill>
            <a:schemeClr val="accent1">
              <a:lumMod val="20000"/>
              <a:lumOff val="80000"/>
            </a:schemeClr>
          </a:solidFill>
        </p:spPr>
        <p:txBody>
          <a:bodyPr/>
          <a:lstStyle/>
          <a:p>
            <a:r>
              <a:rPr lang="fr-FR" dirty="0"/>
              <a:t>Présentation du concept</a:t>
            </a:r>
          </a:p>
        </p:txBody>
      </p:sp>
      <p:sp>
        <p:nvSpPr>
          <p:cNvPr id="4" name="Espace réservé du contenu 4">
            <a:extLst>
              <a:ext uri="{FF2B5EF4-FFF2-40B4-BE49-F238E27FC236}">
                <a16:creationId xmlns:a16="http://schemas.microsoft.com/office/drawing/2014/main" id="{3FBEC217-435F-4C0D-BFDC-7C0DBC844088}"/>
              </a:ext>
            </a:extLst>
          </p:cNvPr>
          <p:cNvSpPr>
            <a:spLocks noGrp="1"/>
          </p:cNvSpPr>
          <p:nvPr>
            <p:ph idx="1"/>
          </p:nvPr>
        </p:nvSpPr>
        <p:spPr>
          <a:xfrm>
            <a:off x="838200" y="2939128"/>
            <a:ext cx="10515600" cy="489872"/>
          </a:xfrm>
        </p:spPr>
        <p:txBody>
          <a:bodyPr/>
          <a:lstStyle/>
          <a:p>
            <a:pPr marL="0" indent="0" algn="ctr">
              <a:buNone/>
            </a:pPr>
            <a:r>
              <a:rPr lang="fr-FR" dirty="0">
                <a:hlinkClick r:id="rId2" action="ppaction://hlinkfile"/>
              </a:rPr>
              <a:t>COULEUR.mm</a:t>
            </a:r>
            <a:endParaRPr lang="fr-FR" dirty="0"/>
          </a:p>
        </p:txBody>
      </p:sp>
    </p:spTree>
    <p:extLst>
      <p:ext uri="{BB962C8B-B14F-4D97-AF65-F5344CB8AC3E}">
        <p14:creationId xmlns:p14="http://schemas.microsoft.com/office/powerpoint/2010/main" val="2546182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1404D-6F47-F637-CB17-09EB8414C475}"/>
              </a:ext>
            </a:extLst>
          </p:cNvPr>
          <p:cNvSpPr>
            <a:spLocks noGrp="1"/>
          </p:cNvSpPr>
          <p:nvPr>
            <p:ph type="title"/>
          </p:nvPr>
        </p:nvSpPr>
        <p:spPr>
          <a:xfrm>
            <a:off x="838200" y="235975"/>
            <a:ext cx="10515600" cy="1592826"/>
          </a:xfrm>
          <a:solidFill>
            <a:schemeClr val="accent1">
              <a:lumMod val="20000"/>
              <a:lumOff val="80000"/>
            </a:schemeClr>
          </a:solidFill>
        </p:spPr>
        <p:txBody>
          <a:bodyPr/>
          <a:lstStyle/>
          <a:p>
            <a:r>
              <a:rPr lang="fr-FR" dirty="0"/>
              <a:t>Partie pédagogique</a:t>
            </a:r>
          </a:p>
        </p:txBody>
      </p:sp>
      <p:sp>
        <p:nvSpPr>
          <p:cNvPr id="3" name="Espace réservé du contenu 2">
            <a:extLst>
              <a:ext uri="{FF2B5EF4-FFF2-40B4-BE49-F238E27FC236}">
                <a16:creationId xmlns:a16="http://schemas.microsoft.com/office/drawing/2014/main" id="{61E09E81-9CAA-3ADB-9EDC-C6F8D5E95255}"/>
              </a:ext>
            </a:extLst>
          </p:cNvPr>
          <p:cNvSpPr>
            <a:spLocks noGrp="1"/>
          </p:cNvSpPr>
          <p:nvPr>
            <p:ph idx="1"/>
          </p:nvPr>
        </p:nvSpPr>
        <p:spPr>
          <a:xfrm>
            <a:off x="1038122" y="1325679"/>
            <a:ext cx="10515600" cy="637356"/>
          </a:xfrm>
        </p:spPr>
        <p:txBody>
          <a:bodyPr/>
          <a:lstStyle/>
          <a:p>
            <a:pPr marL="0" indent="0">
              <a:buNone/>
            </a:pPr>
            <a:r>
              <a:rPr lang="fr-FR" dirty="0"/>
              <a:t>Progressivité de la notion de couleur au lycée</a:t>
            </a:r>
          </a:p>
          <a:p>
            <a:pPr marL="0" indent="0">
              <a:buNone/>
            </a:pPr>
            <a:endParaRPr lang="fr-FR" dirty="0"/>
          </a:p>
        </p:txBody>
      </p:sp>
      <p:graphicFrame>
        <p:nvGraphicFramePr>
          <p:cNvPr id="5" name="Tableau 4">
            <a:extLst>
              <a:ext uri="{FF2B5EF4-FFF2-40B4-BE49-F238E27FC236}">
                <a16:creationId xmlns:a16="http://schemas.microsoft.com/office/drawing/2014/main" id="{A04B0CC6-2572-F0AA-46D7-512C1EE345F7}"/>
              </a:ext>
            </a:extLst>
          </p:cNvPr>
          <p:cNvGraphicFramePr>
            <a:graphicFrameLocks noGrp="1"/>
          </p:cNvGraphicFramePr>
          <p:nvPr>
            <p:extLst>
              <p:ext uri="{D42A27DB-BD31-4B8C-83A1-F6EECF244321}">
                <p14:modId xmlns:p14="http://schemas.microsoft.com/office/powerpoint/2010/main" val="2500827623"/>
              </p:ext>
            </p:extLst>
          </p:nvPr>
        </p:nvGraphicFramePr>
        <p:xfrm>
          <a:off x="1183149" y="1963035"/>
          <a:ext cx="9825702" cy="4464312"/>
        </p:xfrm>
        <a:graphic>
          <a:graphicData uri="http://schemas.openxmlformats.org/drawingml/2006/table">
            <a:tbl>
              <a:tblPr firstRow="1" bandRow="1">
                <a:tableStyleId>{5C22544A-7EE6-4342-B048-85BDC9FD1C3A}</a:tableStyleId>
              </a:tblPr>
              <a:tblGrid>
                <a:gridCol w="3275234">
                  <a:extLst>
                    <a:ext uri="{9D8B030D-6E8A-4147-A177-3AD203B41FA5}">
                      <a16:colId xmlns:a16="http://schemas.microsoft.com/office/drawing/2014/main" val="2284058551"/>
                    </a:ext>
                  </a:extLst>
                </a:gridCol>
                <a:gridCol w="3275234">
                  <a:extLst>
                    <a:ext uri="{9D8B030D-6E8A-4147-A177-3AD203B41FA5}">
                      <a16:colId xmlns:a16="http://schemas.microsoft.com/office/drawing/2014/main" val="3729936293"/>
                    </a:ext>
                  </a:extLst>
                </a:gridCol>
                <a:gridCol w="3275234">
                  <a:extLst>
                    <a:ext uri="{9D8B030D-6E8A-4147-A177-3AD203B41FA5}">
                      <a16:colId xmlns:a16="http://schemas.microsoft.com/office/drawing/2014/main" val="303049091"/>
                    </a:ext>
                  </a:extLst>
                </a:gridCol>
              </a:tblGrid>
              <a:tr h="440952">
                <a:tc>
                  <a:txBody>
                    <a:bodyPr/>
                    <a:lstStyle/>
                    <a:p>
                      <a:pPr algn="ctr"/>
                      <a:r>
                        <a:rPr lang="fr-FR" sz="2000" dirty="0">
                          <a:solidFill>
                            <a:srgbClr val="002060"/>
                          </a:solidFill>
                        </a:rPr>
                        <a:t>seconde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sz="2000" dirty="0">
                          <a:solidFill>
                            <a:srgbClr val="002060"/>
                          </a:solidFill>
                        </a:rPr>
                        <a:t>EDS première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sz="2000" dirty="0">
                          <a:solidFill>
                            <a:srgbClr val="002060"/>
                          </a:solidFill>
                        </a:rPr>
                        <a:t>EDS Terminale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3603166"/>
                  </a:ext>
                </a:extLst>
              </a:tr>
              <a:tr h="763065">
                <a:tc>
                  <a:txBody>
                    <a:bodyPr/>
                    <a:lstStyle/>
                    <a:p>
                      <a:r>
                        <a:rPr lang="fr-FR" sz="1800" b="0" i="0" u="none" strike="noStrike" kern="1200" baseline="0" dirty="0">
                          <a:solidFill>
                            <a:schemeClr val="dk1"/>
                          </a:solidFill>
                          <a:latin typeface="+mn-lt"/>
                          <a:ea typeface="+mn-ea"/>
                          <a:cs typeface="+mn-cs"/>
                        </a:rPr>
                        <a:t>dosage par étalonnage 	</a:t>
                      </a:r>
                    </a:p>
                    <a:p>
                      <a:r>
                        <a:rPr lang="fr-FR" dirty="0"/>
                        <a:t>(échelle de teinte)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fr-FR" sz="1800" b="0" i="0" u="none" strike="noStrike" kern="1200" baseline="0" dirty="0">
                          <a:solidFill>
                            <a:schemeClr val="dk1"/>
                          </a:solidFill>
                          <a:latin typeface="+mn-lt"/>
                          <a:ea typeface="+mn-ea"/>
                          <a:cs typeface="+mn-cs"/>
                        </a:rPr>
                        <a:t>Absorbance, spectre d’absorption, couleur d’une espèce en solution, loi de Beer-Lambert.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baseline="0" dirty="0">
                          <a:solidFill>
                            <a:schemeClr val="dk1"/>
                          </a:solidFill>
                          <a:latin typeface="+mn-lt"/>
                          <a:ea typeface="+mn-ea"/>
                          <a:cs typeface="+mn-cs"/>
                        </a:rPr>
                        <a:t>Absorbance ; loi de Beer-Lambert 	</a:t>
                      </a:r>
                    </a:p>
                    <a:p>
                      <a:endParaRPr lang="fr-FR"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7277056"/>
                  </a:ext>
                </a:extLst>
              </a:tr>
              <a:tr h="763065">
                <a:tc>
                  <a:txBody>
                    <a:bodyPr/>
                    <a:lstStyle/>
                    <a:p>
                      <a:r>
                        <a:rPr lang="fr-FR" dirty="0"/>
                        <a:t>Tests d’identification des ions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fr-FR" sz="1800" b="0" i="0" u="none" strike="noStrike" kern="1200" baseline="0" dirty="0">
                          <a:solidFill>
                            <a:schemeClr val="dk1"/>
                          </a:solidFill>
                          <a:latin typeface="+mn-lt"/>
                          <a:ea typeface="+mn-ea"/>
                          <a:cs typeface="+mn-cs"/>
                        </a:rPr>
                        <a:t>Titrage avec suivi colorimétrique.</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baseline="0" dirty="0">
                          <a:solidFill>
                            <a:schemeClr val="dk1"/>
                          </a:solidFill>
                          <a:latin typeface="+mn-lt"/>
                          <a:ea typeface="+mn-ea"/>
                          <a:cs typeface="+mn-cs"/>
                        </a:rPr>
                        <a:t>identification des groupes caractéristiques par spectroscopie infrarouge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baseline="0" dirty="0">
                          <a:solidFill>
                            <a:schemeClr val="dk1"/>
                          </a:solidFill>
                          <a:latin typeface="+mn-lt"/>
                          <a:ea typeface="+mn-ea"/>
                          <a:cs typeface="+mn-cs"/>
                        </a:rPr>
                        <a:t>Spectroscopie infrarouge et UV-visible. Identification de groupes caractéristiques et d’espèces chimiques.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baseline="0" dirty="0">
                          <a:solidFill>
                            <a:schemeClr val="dk1"/>
                          </a:solidFill>
                          <a:latin typeface="+mn-lt"/>
                          <a:ea typeface="+mn-ea"/>
                          <a:cs typeface="+mn-cs"/>
                        </a:rPr>
                        <a:t>Diagrammes de prédominance et de distribution d’un couple acide-base ; espèce prédominante, cas des indicateurs colorés et des acides alpha-aminés.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41232222"/>
                  </a:ext>
                </a:extLst>
              </a:tr>
            </a:tbl>
          </a:graphicData>
        </a:graphic>
      </p:graphicFrame>
    </p:spTree>
    <p:extLst>
      <p:ext uri="{BB962C8B-B14F-4D97-AF65-F5344CB8AC3E}">
        <p14:creationId xmlns:p14="http://schemas.microsoft.com/office/powerpoint/2010/main" val="1673323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BB1404D-6F47-F637-CB17-09EB8414C475}"/>
              </a:ext>
            </a:extLst>
          </p:cNvPr>
          <p:cNvSpPr>
            <a:spLocks noGrp="1"/>
          </p:cNvSpPr>
          <p:nvPr>
            <p:ph type="title"/>
          </p:nvPr>
        </p:nvSpPr>
        <p:spPr>
          <a:xfrm>
            <a:off x="838200" y="235975"/>
            <a:ext cx="10515600" cy="1592826"/>
          </a:xfrm>
          <a:solidFill>
            <a:schemeClr val="accent1">
              <a:lumMod val="20000"/>
              <a:lumOff val="80000"/>
            </a:schemeClr>
          </a:solidFill>
        </p:spPr>
        <p:txBody>
          <a:bodyPr/>
          <a:lstStyle/>
          <a:p>
            <a:r>
              <a:rPr lang="fr-FR" dirty="0"/>
              <a:t>Partie pédagogique</a:t>
            </a:r>
          </a:p>
        </p:txBody>
      </p:sp>
      <p:sp>
        <p:nvSpPr>
          <p:cNvPr id="3" name="Espace réservé du contenu 2">
            <a:extLst>
              <a:ext uri="{FF2B5EF4-FFF2-40B4-BE49-F238E27FC236}">
                <a16:creationId xmlns:a16="http://schemas.microsoft.com/office/drawing/2014/main" id="{61E09E81-9CAA-3ADB-9EDC-C6F8D5E95255}"/>
              </a:ext>
            </a:extLst>
          </p:cNvPr>
          <p:cNvSpPr>
            <a:spLocks noGrp="1"/>
          </p:cNvSpPr>
          <p:nvPr>
            <p:ph idx="1"/>
          </p:nvPr>
        </p:nvSpPr>
        <p:spPr>
          <a:xfrm>
            <a:off x="1038122" y="1325679"/>
            <a:ext cx="10515600" cy="637356"/>
          </a:xfrm>
        </p:spPr>
        <p:txBody>
          <a:bodyPr/>
          <a:lstStyle/>
          <a:p>
            <a:pPr marL="0" indent="0">
              <a:buNone/>
            </a:pPr>
            <a:r>
              <a:rPr lang="fr-FR" dirty="0"/>
              <a:t>Progressivité de la notion de couleur au lycée</a:t>
            </a:r>
          </a:p>
          <a:p>
            <a:pPr marL="0" indent="0">
              <a:buNone/>
            </a:pPr>
            <a:endParaRPr lang="fr-FR" dirty="0"/>
          </a:p>
        </p:txBody>
      </p:sp>
      <p:graphicFrame>
        <p:nvGraphicFramePr>
          <p:cNvPr id="5" name="Tableau 4">
            <a:extLst>
              <a:ext uri="{FF2B5EF4-FFF2-40B4-BE49-F238E27FC236}">
                <a16:creationId xmlns:a16="http://schemas.microsoft.com/office/drawing/2014/main" id="{A04B0CC6-2572-F0AA-46D7-512C1EE345F7}"/>
              </a:ext>
            </a:extLst>
          </p:cNvPr>
          <p:cNvGraphicFramePr>
            <a:graphicFrameLocks noGrp="1"/>
          </p:cNvGraphicFramePr>
          <p:nvPr>
            <p:extLst>
              <p:ext uri="{D42A27DB-BD31-4B8C-83A1-F6EECF244321}">
                <p14:modId xmlns:p14="http://schemas.microsoft.com/office/powerpoint/2010/main" val="3337976224"/>
              </p:ext>
            </p:extLst>
          </p:nvPr>
        </p:nvGraphicFramePr>
        <p:xfrm>
          <a:off x="1183149" y="1963035"/>
          <a:ext cx="9825702" cy="4647192"/>
        </p:xfrm>
        <a:graphic>
          <a:graphicData uri="http://schemas.openxmlformats.org/drawingml/2006/table">
            <a:tbl>
              <a:tblPr firstRow="1" bandRow="1">
                <a:tableStyleId>{5C22544A-7EE6-4342-B048-85BDC9FD1C3A}</a:tableStyleId>
              </a:tblPr>
              <a:tblGrid>
                <a:gridCol w="3275234">
                  <a:extLst>
                    <a:ext uri="{9D8B030D-6E8A-4147-A177-3AD203B41FA5}">
                      <a16:colId xmlns:a16="http://schemas.microsoft.com/office/drawing/2014/main" val="2284058551"/>
                    </a:ext>
                  </a:extLst>
                </a:gridCol>
                <a:gridCol w="3275234">
                  <a:extLst>
                    <a:ext uri="{9D8B030D-6E8A-4147-A177-3AD203B41FA5}">
                      <a16:colId xmlns:a16="http://schemas.microsoft.com/office/drawing/2014/main" val="3729936293"/>
                    </a:ext>
                  </a:extLst>
                </a:gridCol>
                <a:gridCol w="3275234">
                  <a:extLst>
                    <a:ext uri="{9D8B030D-6E8A-4147-A177-3AD203B41FA5}">
                      <a16:colId xmlns:a16="http://schemas.microsoft.com/office/drawing/2014/main" val="303049091"/>
                    </a:ext>
                  </a:extLst>
                </a:gridCol>
              </a:tblGrid>
              <a:tr h="440952">
                <a:tc>
                  <a:txBody>
                    <a:bodyPr/>
                    <a:lstStyle/>
                    <a:p>
                      <a:pPr algn="ctr"/>
                      <a:r>
                        <a:rPr lang="fr-FR" sz="2000" dirty="0">
                          <a:solidFill>
                            <a:srgbClr val="002060"/>
                          </a:solidFill>
                        </a:rPr>
                        <a:t>seconde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sz="2000" dirty="0">
                          <a:solidFill>
                            <a:srgbClr val="002060"/>
                          </a:solidFill>
                        </a:rPr>
                        <a:t>EDS première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fr-FR" sz="2000" dirty="0">
                          <a:solidFill>
                            <a:srgbClr val="002060"/>
                          </a:solidFill>
                        </a:rPr>
                        <a:t>EDS Terminale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33603166"/>
                  </a:ext>
                </a:extLst>
              </a:tr>
              <a:tr h="763065">
                <a:tc>
                  <a:txBody>
                    <a:bodyPr/>
                    <a:lstStyle/>
                    <a:p>
                      <a:r>
                        <a:rPr lang="fr-FR" sz="1800" b="0" i="0" u="none" strike="noStrike" kern="1200" baseline="0" dirty="0">
                          <a:solidFill>
                            <a:schemeClr val="dk1"/>
                          </a:solidFill>
                          <a:latin typeface="+mn-lt"/>
                          <a:ea typeface="+mn-ea"/>
                          <a:cs typeface="+mn-cs"/>
                        </a:rPr>
                        <a:t>spectres, longueur d'onde dans le vide ou dans l'air.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fr-FR" sz="1800" b="0" i="0" u="none" strike="noStrike" kern="1200" baseline="0" dirty="0">
                          <a:solidFill>
                            <a:schemeClr val="dk1"/>
                          </a:solidFill>
                          <a:latin typeface="+mn-lt"/>
                          <a:ea typeface="+mn-ea"/>
                          <a:cs typeface="+mn-cs"/>
                        </a:rPr>
                        <a:t>Couleur blanche, couleurs complémentaires. </a:t>
                      </a:r>
                    </a:p>
                    <a:p>
                      <a:r>
                        <a:rPr lang="fr-FR" sz="1800" b="0" i="0" u="none" strike="noStrike" kern="1200" baseline="0" dirty="0">
                          <a:solidFill>
                            <a:schemeClr val="dk1"/>
                          </a:solidFill>
                          <a:latin typeface="+mn-lt"/>
                          <a:ea typeface="+mn-ea"/>
                          <a:cs typeface="+mn-cs"/>
                        </a:rPr>
                        <a:t>Couleur des objets. Synthèse additive, synthèse soustractive. Absorption, diffusion, transmission. </a:t>
                      </a:r>
                    </a:p>
                    <a:p>
                      <a:r>
                        <a:rPr lang="fr-FR" sz="1800" b="0" i="0" u="none" strike="noStrike" kern="1200" baseline="0" dirty="0">
                          <a:solidFill>
                            <a:schemeClr val="dk1"/>
                          </a:solidFill>
                          <a:latin typeface="+mn-lt"/>
                          <a:ea typeface="+mn-ea"/>
                          <a:cs typeface="+mn-cs"/>
                        </a:rPr>
                        <a:t>Vision des couleurs et trichromie. </a:t>
                      </a:r>
                    </a:p>
                    <a:p>
                      <a:endParaRPr lang="fr-FR" sz="1800" b="0" i="0" u="none" strike="noStrike" kern="1200" baseline="0" dirty="0">
                        <a:solidFill>
                          <a:schemeClr val="dk1"/>
                        </a:solidFill>
                        <a:latin typeface="+mn-lt"/>
                        <a:ea typeface="+mn-ea"/>
                        <a:cs typeface="+mn-cs"/>
                      </a:endParaRPr>
                    </a:p>
                    <a:p>
                      <a:r>
                        <a:rPr lang="fr-FR" sz="1800" b="0" i="0" u="none" strike="noStrike" kern="1200" baseline="0" dirty="0">
                          <a:solidFill>
                            <a:schemeClr val="dk1"/>
                          </a:solidFill>
                          <a:latin typeface="+mn-lt"/>
                          <a:ea typeface="+mn-ea"/>
                          <a:cs typeface="+mn-cs"/>
                        </a:rPr>
                        <a:t>Domaines des ondes électromagnétiques. </a:t>
                      </a:r>
                    </a:p>
                    <a:p>
                      <a:r>
                        <a:rPr lang="fr-FR" sz="1800" b="0" i="0" u="none" strike="noStrike" kern="1200" baseline="0" dirty="0">
                          <a:solidFill>
                            <a:schemeClr val="dk1"/>
                          </a:solidFill>
                          <a:latin typeface="+mn-lt"/>
                          <a:ea typeface="+mn-ea"/>
                          <a:cs typeface="+mn-cs"/>
                        </a:rPr>
                        <a:t>Relation entre longueur d’onde, célérité de la lumière et fréquence,	</a:t>
                      </a:r>
                    </a:p>
                    <a:p>
                      <a:r>
                        <a:rPr lang="fr-FR" sz="1800" b="0" i="0" u="none" strike="noStrike" kern="1200" baseline="0" dirty="0">
                          <a:solidFill>
                            <a:schemeClr val="dk1"/>
                          </a:solidFill>
                          <a:latin typeface="+mn-lt"/>
                          <a:ea typeface="+mn-ea"/>
                          <a:cs typeface="+mn-cs"/>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baseline="0" dirty="0">
                          <a:solidFill>
                            <a:schemeClr val="dk1"/>
                          </a:solidFill>
                          <a:latin typeface="+mn-lt"/>
                          <a:ea typeface="+mn-ea"/>
                          <a:cs typeface="+mn-cs"/>
                        </a:rPr>
                        <a:t>Absorption et émission de photons.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kern="1200" baseline="0" dirty="0">
                          <a:solidFill>
                            <a:schemeClr val="dk1"/>
                          </a:solidFill>
                          <a:latin typeface="+mn-lt"/>
                          <a:ea typeface="+mn-ea"/>
                          <a:cs typeface="+mn-cs"/>
                        </a:rPr>
                        <a:t>Citer quelques applications actuelles mettant en jeu l’interaction photon-matière (capteurs de lumière, cellules photovoltaïques, diodes électroluminescentes, spectroscopies UV-visible et IR, etc.).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800" b="0" i="0" u="none" strike="noStrike" kern="1200" baseline="0" dirty="0">
                        <a:solidFill>
                          <a:schemeClr val="dk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767277056"/>
                  </a:ext>
                </a:extLst>
              </a:tr>
            </a:tbl>
          </a:graphicData>
        </a:graphic>
      </p:graphicFrame>
    </p:spTree>
    <p:extLst>
      <p:ext uri="{BB962C8B-B14F-4D97-AF65-F5344CB8AC3E}">
        <p14:creationId xmlns:p14="http://schemas.microsoft.com/office/powerpoint/2010/main" val="18344441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623A06-E0B1-7888-325C-6EA641FC34F7}"/>
              </a:ext>
            </a:extLst>
          </p:cNvPr>
          <p:cNvSpPr>
            <a:spLocks noGrp="1"/>
          </p:cNvSpPr>
          <p:nvPr>
            <p:ph type="title"/>
          </p:nvPr>
        </p:nvSpPr>
        <p:spPr/>
        <p:txBody>
          <a:bodyPr/>
          <a:lstStyle/>
          <a:p>
            <a:r>
              <a:rPr lang="fr-FR" dirty="0"/>
              <a:t>Activité expérimentale en EDS de première</a:t>
            </a:r>
          </a:p>
        </p:txBody>
      </p:sp>
      <p:pic>
        <p:nvPicPr>
          <p:cNvPr id="5" name="Espace réservé du contenu 4">
            <a:extLst>
              <a:ext uri="{FF2B5EF4-FFF2-40B4-BE49-F238E27FC236}">
                <a16:creationId xmlns:a16="http://schemas.microsoft.com/office/drawing/2014/main" id="{CCFB9016-1327-3E2F-7912-AD794C39E040}"/>
              </a:ext>
            </a:extLst>
          </p:cNvPr>
          <p:cNvPicPr>
            <a:picLocks noGrp="1" noChangeAspect="1"/>
          </p:cNvPicPr>
          <p:nvPr>
            <p:ph idx="1"/>
          </p:nvPr>
        </p:nvPicPr>
        <p:blipFill>
          <a:blip r:embed="rId2"/>
          <a:stretch>
            <a:fillRect/>
          </a:stretch>
        </p:blipFill>
        <p:spPr>
          <a:xfrm>
            <a:off x="2805346" y="1373514"/>
            <a:ext cx="6581308" cy="5233764"/>
          </a:xfrm>
        </p:spPr>
      </p:pic>
    </p:spTree>
    <p:extLst>
      <p:ext uri="{BB962C8B-B14F-4D97-AF65-F5344CB8AC3E}">
        <p14:creationId xmlns:p14="http://schemas.microsoft.com/office/powerpoint/2010/main" val="32290387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5623A06-E0B1-7888-325C-6EA641FC34F7}"/>
              </a:ext>
            </a:extLst>
          </p:cNvPr>
          <p:cNvSpPr>
            <a:spLocks noGrp="1"/>
          </p:cNvSpPr>
          <p:nvPr>
            <p:ph type="title"/>
          </p:nvPr>
        </p:nvSpPr>
        <p:spPr/>
        <p:txBody>
          <a:bodyPr/>
          <a:lstStyle/>
          <a:p>
            <a:r>
              <a:rPr lang="fr-FR" dirty="0"/>
              <a:t>Activité expérimentale en EDS de première</a:t>
            </a:r>
          </a:p>
        </p:txBody>
      </p:sp>
      <p:sp>
        <p:nvSpPr>
          <p:cNvPr id="4" name="Espace réservé du contenu 3">
            <a:extLst>
              <a:ext uri="{FF2B5EF4-FFF2-40B4-BE49-F238E27FC236}">
                <a16:creationId xmlns:a16="http://schemas.microsoft.com/office/drawing/2014/main" id="{178333AE-276F-6C6F-23E5-1944C68BB3D5}"/>
              </a:ext>
            </a:extLst>
          </p:cNvPr>
          <p:cNvSpPr>
            <a:spLocks noGrp="1"/>
          </p:cNvSpPr>
          <p:nvPr>
            <p:ph idx="1"/>
          </p:nvPr>
        </p:nvSpPr>
        <p:spPr>
          <a:xfrm>
            <a:off x="838200" y="2570419"/>
            <a:ext cx="10515600" cy="858581"/>
          </a:xfrm>
        </p:spPr>
        <p:txBody>
          <a:bodyPr/>
          <a:lstStyle/>
          <a:p>
            <a:pPr marL="0" indent="0" algn="ctr">
              <a:buNone/>
            </a:pPr>
            <a:r>
              <a:rPr lang="fr-FR" dirty="0">
                <a:hlinkClick r:id="rId2" action="ppaction://hlinkfile"/>
              </a:rPr>
              <a:t>Activité dosage rouge cochenille livre p15.docx</a:t>
            </a:r>
            <a:endParaRPr lang="fr-FR" dirty="0"/>
          </a:p>
        </p:txBody>
      </p:sp>
    </p:spTree>
    <p:extLst>
      <p:ext uri="{BB962C8B-B14F-4D97-AF65-F5344CB8AC3E}">
        <p14:creationId xmlns:p14="http://schemas.microsoft.com/office/powerpoint/2010/main" val="14821144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FBF1F1EF-BF86-9B96-9C37-DE352DC81090}"/>
              </a:ext>
            </a:extLst>
          </p:cNvPr>
          <p:cNvSpPr>
            <a:spLocks noGrp="1"/>
          </p:cNvSpPr>
          <p:nvPr>
            <p:ph type="title"/>
          </p:nvPr>
        </p:nvSpPr>
        <p:spPr>
          <a:xfrm>
            <a:off x="838200" y="365125"/>
            <a:ext cx="10515600" cy="1325563"/>
          </a:xfrm>
          <a:solidFill>
            <a:schemeClr val="accent1">
              <a:lumMod val="40000"/>
              <a:lumOff val="60000"/>
            </a:schemeClr>
          </a:solidFill>
          <a:ln>
            <a:solidFill>
              <a:schemeClr val="accent1">
                <a:lumMod val="40000"/>
                <a:lumOff val="60000"/>
              </a:schemeClr>
            </a:solidFill>
          </a:ln>
        </p:spPr>
        <p:txBody>
          <a:bodyPr/>
          <a:lstStyle/>
          <a:p>
            <a:pPr algn="ctr"/>
            <a:r>
              <a:rPr lang="fr-FR" dirty="0"/>
              <a:t>PARTIE enseignement supérieur</a:t>
            </a:r>
          </a:p>
        </p:txBody>
      </p:sp>
      <p:sp>
        <p:nvSpPr>
          <p:cNvPr id="4" name="ZoneTexte 3">
            <a:extLst>
              <a:ext uri="{FF2B5EF4-FFF2-40B4-BE49-F238E27FC236}">
                <a16:creationId xmlns:a16="http://schemas.microsoft.com/office/drawing/2014/main" id="{E12673D7-2D8F-B890-7E92-D2F324A4FFA1}"/>
              </a:ext>
            </a:extLst>
          </p:cNvPr>
          <p:cNvSpPr txBox="1"/>
          <p:nvPr/>
        </p:nvSpPr>
        <p:spPr>
          <a:xfrm>
            <a:off x="1218430" y="1746560"/>
            <a:ext cx="9247240" cy="461665"/>
          </a:xfrm>
          <a:prstGeom prst="rect">
            <a:avLst/>
          </a:prstGeom>
          <a:noFill/>
          <a:ln>
            <a:solidFill>
              <a:schemeClr val="accent1">
                <a:lumMod val="40000"/>
                <a:lumOff val="60000"/>
              </a:schemeClr>
            </a:solidFill>
          </a:ln>
        </p:spPr>
        <p:txBody>
          <a:bodyPr wrap="square" rtlCol="0">
            <a:spAutoFit/>
          </a:bodyPr>
          <a:lstStyle/>
          <a:p>
            <a:pPr algn="ctr"/>
            <a:r>
              <a:rPr lang="fr-FR" sz="2400" dirty="0"/>
              <a:t>Extrait du programme de chimie  en PCSI</a:t>
            </a:r>
          </a:p>
        </p:txBody>
      </p:sp>
      <p:pic>
        <p:nvPicPr>
          <p:cNvPr id="8" name="Image 7">
            <a:extLst>
              <a:ext uri="{FF2B5EF4-FFF2-40B4-BE49-F238E27FC236}">
                <a16:creationId xmlns:a16="http://schemas.microsoft.com/office/drawing/2014/main" id="{3901DC16-F9A5-1B7D-6D75-E0717719A39F}"/>
              </a:ext>
            </a:extLst>
          </p:cNvPr>
          <p:cNvPicPr>
            <a:picLocks noChangeAspect="1"/>
          </p:cNvPicPr>
          <p:nvPr/>
        </p:nvPicPr>
        <p:blipFill>
          <a:blip r:embed="rId2"/>
          <a:stretch>
            <a:fillRect/>
          </a:stretch>
        </p:blipFill>
        <p:spPr>
          <a:xfrm>
            <a:off x="2008237" y="2264097"/>
            <a:ext cx="7667625" cy="1733550"/>
          </a:xfrm>
          <a:prstGeom prst="rect">
            <a:avLst/>
          </a:prstGeom>
        </p:spPr>
      </p:pic>
      <p:pic>
        <p:nvPicPr>
          <p:cNvPr id="10" name="Image 9">
            <a:extLst>
              <a:ext uri="{FF2B5EF4-FFF2-40B4-BE49-F238E27FC236}">
                <a16:creationId xmlns:a16="http://schemas.microsoft.com/office/drawing/2014/main" id="{B8D35148-5718-30C9-0367-952215AA5A3A}"/>
              </a:ext>
            </a:extLst>
          </p:cNvPr>
          <p:cNvPicPr>
            <a:picLocks noChangeAspect="1"/>
          </p:cNvPicPr>
          <p:nvPr/>
        </p:nvPicPr>
        <p:blipFill>
          <a:blip r:embed="rId3"/>
          <a:stretch>
            <a:fillRect/>
          </a:stretch>
        </p:blipFill>
        <p:spPr>
          <a:xfrm>
            <a:off x="2032049" y="4053519"/>
            <a:ext cx="7620000" cy="2771775"/>
          </a:xfrm>
          <a:prstGeom prst="rect">
            <a:avLst/>
          </a:prstGeom>
        </p:spPr>
      </p:pic>
    </p:spTree>
    <p:extLst>
      <p:ext uri="{BB962C8B-B14F-4D97-AF65-F5344CB8AC3E}">
        <p14:creationId xmlns:p14="http://schemas.microsoft.com/office/powerpoint/2010/main" val="756121028"/>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raînée de condensation">
  <a:themeElements>
    <a:clrScheme name="Traînée de condensation">
      <a:dk1>
        <a:sysClr val="windowText" lastClr="000000"/>
      </a:dk1>
      <a:lt1>
        <a:sysClr val="window" lastClr="FFFFFF"/>
      </a:lt1>
      <a:dk2>
        <a:srgbClr val="454545"/>
      </a:dk2>
      <a:lt2>
        <a:srgbClr val="DADADA"/>
      </a:lt2>
      <a:accent1>
        <a:srgbClr val="DF2E28"/>
      </a:accent1>
      <a:accent2>
        <a:srgbClr val="FE801A"/>
      </a:accent2>
      <a:accent3>
        <a:srgbClr val="E9BF35"/>
      </a:accent3>
      <a:accent4>
        <a:srgbClr val="81BB42"/>
      </a:accent4>
      <a:accent5>
        <a:srgbClr val="32C7A9"/>
      </a:accent5>
      <a:accent6>
        <a:srgbClr val="4A9BDC"/>
      </a:accent6>
      <a:hlink>
        <a:srgbClr val="F0532B"/>
      </a:hlink>
      <a:folHlink>
        <a:srgbClr val="F38B53"/>
      </a:folHlink>
    </a:clrScheme>
    <a:fontScheme name="Traînée de condensation">
      <a:majorFont>
        <a:latin typeface="Century Gothic" panose="020B050202020202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raînée de condensation">
      <a:fillStyleLst>
        <a:solidFill>
          <a:schemeClr val="phClr"/>
        </a:solidFill>
        <a:gradFill rotWithShape="1">
          <a:gsLst>
            <a:gs pos="0">
              <a:schemeClr val="phClr">
                <a:tint val="69000"/>
                <a:alpha val="100000"/>
                <a:satMod val="109000"/>
                <a:lumMod val="110000"/>
              </a:schemeClr>
            </a:gs>
            <a:gs pos="52000">
              <a:schemeClr val="phClr">
                <a:tint val="74000"/>
                <a:satMod val="100000"/>
                <a:lumMod val="104000"/>
              </a:schemeClr>
            </a:gs>
            <a:gs pos="100000">
              <a:schemeClr val="phClr">
                <a:tint val="78000"/>
                <a:satMod val="100000"/>
                <a:lumMod val="100000"/>
              </a:schemeClr>
            </a:gs>
          </a:gsLst>
          <a:lin ang="5400000" scaled="0"/>
        </a:gradFill>
        <a:gradFill rotWithShape="1">
          <a:gsLst>
            <a:gs pos="0">
              <a:schemeClr val="phClr">
                <a:tint val="96000"/>
                <a:satMod val="100000"/>
                <a:lumMod val="104000"/>
              </a:schemeClr>
            </a:gs>
            <a:gs pos="78000">
              <a:schemeClr val="phClr">
                <a:shade val="100000"/>
                <a:satMod val="110000"/>
                <a:lumMod val="100000"/>
              </a:schemeClr>
            </a:gs>
          </a:gsLst>
          <a:lin ang="54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cene3d>
            <a:camera prst="orthographicFront">
              <a:rot lat="0" lon="0" rev="0"/>
            </a:camera>
            <a:lightRig rig="threePt" dir="t"/>
          </a:scene3d>
          <a:sp3d>
            <a:bevelT w="25400" h="12700"/>
          </a:sp3d>
        </a:effectStyle>
        <a:effectStyle>
          <a:effectLst>
            <a:outerShdw blurRad="57150" dist="19050" dir="5400000" algn="ctr" rotWithShape="0">
              <a:srgbClr val="000000">
                <a:alpha val="48000"/>
              </a:srgbClr>
            </a:outerShdw>
          </a:effectLst>
          <a:scene3d>
            <a:camera prst="orthographicFront">
              <a:rot lat="0" lon="0" rev="0"/>
            </a:camera>
            <a:lightRig rig="threePt" dir="t"/>
          </a:scene3d>
          <a:sp3d>
            <a:bevelT w="50800" h="25400"/>
          </a:sp3d>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Vapor Trail" id="{4FDF2955-7D9C-493C-B9F9-C205151B46CD}" vid="{8F31A783-2159-4870-BC29-2BA7D038EA44}"/>
    </a:ext>
  </a:extLst>
</a:theme>
</file>

<file path=docProps/app.xml><?xml version="1.0" encoding="utf-8"?>
<Properties xmlns="http://schemas.openxmlformats.org/officeDocument/2006/extended-properties" xmlns:vt="http://schemas.openxmlformats.org/officeDocument/2006/docPropsVTypes">
  <Template>Traînée de condensation</Template>
  <TotalTime>504</TotalTime>
  <Words>414</Words>
  <Application>Microsoft Office PowerPoint</Application>
  <PresentationFormat>Grand écran</PresentationFormat>
  <Paragraphs>55</Paragraphs>
  <Slides>19</Slides>
  <Notes>0</Notes>
  <HiddenSlides>0</HiddenSlides>
  <MMClips>0</MMClips>
  <ScaleCrop>false</ScaleCrop>
  <HeadingPairs>
    <vt:vector size="6" baseType="variant">
      <vt:variant>
        <vt:lpstr>Polices utilisées</vt:lpstr>
      </vt:variant>
      <vt:variant>
        <vt:i4>5</vt:i4>
      </vt:variant>
      <vt:variant>
        <vt:lpstr>Thème</vt:lpstr>
      </vt:variant>
      <vt:variant>
        <vt:i4>2</vt:i4>
      </vt:variant>
      <vt:variant>
        <vt:lpstr>Titres des diapositives</vt:lpstr>
      </vt:variant>
      <vt:variant>
        <vt:i4>19</vt:i4>
      </vt:variant>
    </vt:vector>
  </HeadingPairs>
  <TitlesOfParts>
    <vt:vector size="26" baseType="lpstr">
      <vt:lpstr>Arial</vt:lpstr>
      <vt:lpstr>Calibri</vt:lpstr>
      <vt:lpstr>Calibri Light</vt:lpstr>
      <vt:lpstr>Century Gothic</vt:lpstr>
      <vt:lpstr>Wingdings</vt:lpstr>
      <vt:lpstr>Thème Office</vt:lpstr>
      <vt:lpstr>Traînée de condensation</vt:lpstr>
      <vt:lpstr>LC24 - couleur</vt:lpstr>
      <vt:lpstr>Présentation PowerPoint</vt:lpstr>
      <vt:lpstr>Plan</vt:lpstr>
      <vt:lpstr>Présentation du concept</vt:lpstr>
      <vt:lpstr>Partie pédagogique</vt:lpstr>
      <vt:lpstr>Partie pédagogique</vt:lpstr>
      <vt:lpstr>Activité expérimentale en EDS de première</vt:lpstr>
      <vt:lpstr>Activité expérimentale en EDS de première</vt:lpstr>
      <vt:lpstr>PARTIE enseignement supérieur</vt:lpstr>
      <vt:lpstr>La couleur de 2 complexes du cuivre II</vt:lpstr>
      <vt:lpstr>Présentation PowerPoint</vt:lpstr>
      <vt:lpstr>Présentation PowerPoint</vt:lpstr>
      <vt:lpstr>Présentation PowerPoint</vt:lpstr>
      <vt:lpstr>Présentation PowerPoint</vt:lpstr>
      <vt:lpstr>Présentation PowerPoint</vt:lpstr>
      <vt:lpstr>Présentation PowerPoint</vt:lpstr>
      <vt:lpstr>Couleurs des composés solides du cuivre</vt:lpstr>
      <vt:lpstr>Présentation PowerPoint</vt:lpstr>
      <vt:lpstr>Les différentes structures cristallines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LC14 - couleur</dc:title>
  <dc:creator>jerome TROUCHE</dc:creator>
  <cp:lastModifiedBy>jerome TROUCHE</cp:lastModifiedBy>
  <cp:revision>6</cp:revision>
  <dcterms:created xsi:type="dcterms:W3CDTF">2024-03-17T19:51:09Z</dcterms:created>
  <dcterms:modified xsi:type="dcterms:W3CDTF">2024-03-19T19:44:54Z</dcterms:modified>
</cp:coreProperties>
</file>