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83" autoAdjust="0"/>
  </p:normalViewPr>
  <p:slideViewPr>
    <p:cSldViewPr>
      <p:cViewPr>
        <p:scale>
          <a:sx n="106" d="100"/>
          <a:sy n="106" d="100"/>
        </p:scale>
        <p:origin x="-11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46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24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6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5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6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6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32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58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5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74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B1CC-5ACD-4FF1-855A-822D36B4629B}" type="datetimeFigureOut">
              <a:rPr lang="fr-FR" smtClean="0"/>
              <a:t>23/10/2017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D163-1142-4DDD-A88B-F92837AA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19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as.fr/public/" TargetMode="External"/><Relationship Id="rId13" Type="http://schemas.openxmlformats.org/officeDocument/2006/relationships/hyperlink" Target="http://www.vivelascience.fr/" TargetMode="External"/><Relationship Id="rId18" Type="http://schemas.openxmlformats.org/officeDocument/2006/relationships/hyperlink" Target="http://www.lumipy.fr/Colloque_couleurs_dans_le_spectre.html" TargetMode="External"/><Relationship Id="rId3" Type="http://schemas.openxmlformats.org/officeDocument/2006/relationships/hyperlink" Target="http://www.lumipy.fr/documents/SCIPTO-dossier-de-presse.pdf" TargetMode="External"/><Relationship Id="rId7" Type="http://schemas.openxmlformats.org/officeDocument/2006/relationships/hyperlink" Target="https://www.fetedelascience.fr/pid35200/recherche.html" TargetMode="External"/><Relationship Id="rId12" Type="http://schemas.openxmlformats.org/officeDocument/2006/relationships/hyperlink" Target="http://www.lumipy.fr/actions_proposees_superieur.html" TargetMode="External"/><Relationship Id="rId17" Type="http://schemas.openxmlformats.org/officeDocument/2006/relationships/hyperlink" Target="http://www.lumipy.fr/documents/pr%C3%A9sentation_histoireLampes.pdf" TargetMode="External"/><Relationship Id="rId2" Type="http://schemas.openxmlformats.org/officeDocument/2006/relationships/hyperlink" Target="http://www.lumipy.fr/documents/Programme%20SC2016.pdf" TargetMode="External"/><Relationship Id="rId16" Type="http://schemas.openxmlformats.org/officeDocument/2006/relationships/hyperlink" Target="https://didactoptique.sciencesconf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ulouse.lncmi.cnrs.fr/" TargetMode="External"/><Relationship Id="rId11" Type="http://schemas.openxmlformats.org/officeDocument/2006/relationships/hyperlink" Target="http://www.lumipy.fr/Actions%20Scolaires/Mathevet_pr%C3%A9pa/pr%C3%A9sentation_LEDBleue_d%C3%A9tail.pdf" TargetMode="External"/><Relationship Id="rId5" Type="http://schemas.openxmlformats.org/officeDocument/2006/relationships/hyperlink" Target="http://www.science-animation.org/fr" TargetMode="External"/><Relationship Id="rId15" Type="http://schemas.openxmlformats.org/officeDocument/2006/relationships/hyperlink" Target="https://cetsis2017.sciencesconf.org/" TargetMode="External"/><Relationship Id="rId10" Type="http://schemas.openxmlformats.org/officeDocument/2006/relationships/hyperlink" Target="http://www.lumipy.fr/lumiere_sur_la_BD.html" TargetMode="External"/><Relationship Id="rId4" Type="http://schemas.openxmlformats.org/officeDocument/2006/relationships/hyperlink" Target="http://www.fetedelascience.fr/" TargetMode="External"/><Relationship Id="rId9" Type="http://schemas.openxmlformats.org/officeDocument/2006/relationships/hyperlink" Target="https://nuitdeschercheurs-france.eu/wakka.php?wiki=PagePrincipale" TargetMode="External"/><Relationship Id="rId14" Type="http://schemas.openxmlformats.org/officeDocument/2006/relationships/hyperlink" Target="http://www.lumipy.fr/documents/programme-conf-2017_Mirepoix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py.fr/Actions%20Scolaires/Mathevet_pr%C3%A9pa/pr%C3%A9sentation_LEDBleue_d%C3%A9tail.pdf" TargetMode="External"/><Relationship Id="rId2" Type="http://schemas.openxmlformats.org/officeDocument/2006/relationships/hyperlink" Target="http://www.quaidessavoirs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 </a:t>
            </a:r>
            <a:r>
              <a:rPr lang="fr-FR" dirty="0" err="1" smtClean="0"/>
              <a:t>LuMiPy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16 octobre 2017</a:t>
            </a:r>
          </a:p>
          <a:p>
            <a:r>
              <a:rPr lang="fr-FR" dirty="0" smtClean="0"/>
              <a:t>LNCMI</a:t>
            </a:r>
            <a:endParaRPr lang="fr-FR" dirty="0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0280" cy="2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2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LuMiPy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27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4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 - actualités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220072" cy="55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46651" y="2420888"/>
            <a:ext cx="389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16 évènements sur les 12 derniers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38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photon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650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0" y="3501008"/>
            <a:ext cx="217376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63" y="3483078"/>
            <a:ext cx="224703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5" y="3527903"/>
            <a:ext cx="226912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66" y="3501008"/>
            <a:ext cx="231162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98267" y="2812286"/>
            <a:ext cx="391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 numéros en 12 mois dont un… oublié.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8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Évènements passés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00" y="1540961"/>
            <a:ext cx="8954988" cy="462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Salons, festivals: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 et 16 octobre 2016, 10h-19h, Centre des Congrès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Diagora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Labège (Toulouse):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Scientilivre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programme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à partir du 2 février: 1ère édition du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festival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Scripto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"Sciences et cinéma pour tous" issu d’une volonté de promouvoir l’accès à tous les citoyens des sciences à travers le cinéma. Par l'ESAV, l'IDRR, Sciences en Tarn et à ciel ouvert. Lieux divers.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1000" dirty="0"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Fêtes de la science: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 octobre 2016, toute la journée, portes ouvertes du LAAS-CNRS,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8-16 octobre 2016: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fête de la science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Nombreuses animations autour de l'optique: présentation d'un microscope géant (en collaboration avec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Science et Animation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démonstrations Lasers et Polarisation (samedi 15/10 AM,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LNCMI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Toulouse)... 2classes (70 élèves) + 80 personnes.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7-15 octobre 2017: 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/>
              </a:rPr>
              <a:t>fête de la science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Animations pour scolaires et journées porte-ouvertes en particulier au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LNCMI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et au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LAAS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29 septembre 2017, 18h-24h,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Nuit des chercheurs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: démonstrations optique et lasers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100 personnes.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100" b="1" dirty="0" smtClean="0">
                <a:latin typeface="Arial" charset="0"/>
                <a:cs typeface="Arial" charset="0"/>
              </a:rPr>
              <a:t>Conférences: </a:t>
            </a:r>
            <a:r>
              <a:rPr lang="fr-FR" sz="1050" dirty="0" smtClean="0">
                <a:latin typeface="Arial" charset="0"/>
                <a:cs typeface="Arial" charset="0"/>
              </a:rPr>
              <a:t>500 personnes environ</a:t>
            </a:r>
            <a:endParaRPr kumimoji="0" lang="fr-FR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14 octobre, à 18h, conférence 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/>
              </a:rPr>
              <a:t>Lumière sur la BD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au village des sciences d'Albi, 50 personnes?</a:t>
            </a:r>
            <a:endParaRPr lang="fr-FR" sz="1000" dirty="0"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14 novembre 2016: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2"/>
              </a:rPr>
              <a:t>c'est fou la physique qu'il y a dans une LED Bleue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au Lycée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Déodat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Séverac, Toulouse. 90 personnes.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14 novembre 2016: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"Expérience(s) de lumière"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au Lycée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Déodat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Séverac, Toulouse, 60 étudiants et professeurs.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26 janvier 2017, 21h: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"Expérience(s) de lumière"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Mirepoix, organisé par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/>
              </a:rPr>
              <a:t>Vive La Science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/>
              </a:rPr>
              <a:t>programme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45 personnes.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 mars 2017, 16h: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"Expérience(s) de lumière"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au Lycée PP Riquet, Saint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Orens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50 personnes.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24 avril 2017, 14h: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"Expérience(s) de lumière"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par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au Lycée Savignac, Villefranche de Rouergue. 50 personnes.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au 5 mai 2017: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Phillipe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Arguel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présenté 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/>
              </a:rPr>
              <a:t>lumière sur la BD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à la 12ème édition du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5"/>
              </a:rPr>
              <a:t>CETSIS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Colloque de l'Enseignement des Technologies et des Sciences de l'Information et des Systèmes,  ESPE de l'Université du Maine, 60 personnes.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 juillet 2017: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Phillipe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Arguel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présenté 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/>
              </a:rPr>
              <a:t>lumière sur la BD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Rencontres Enseignement de l'Optique et Didactique (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6"/>
              </a:rPr>
              <a:t>REOD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à Limoges, 25 personnes.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12 juillet 2017: Renaud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Mathevet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présenté "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7"/>
              </a:rPr>
              <a:t>une histoire de lampes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à Saint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Agrève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70 personnes.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1000" dirty="0">
              <a:latin typeface="Arial" charset="0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Expositions: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10/10-18/11: exposition des tableaux originaux de la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8"/>
              </a:rPr>
              <a:t> frise électromagnétique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au rectorat de Toulouse.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à compter du </a:t>
            </a:r>
            <a:r>
              <a:rPr kumimoji="0" lang="fr-FR" sz="1000" b="0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11 janvier 2017</a:t>
            </a:r>
            <a:r>
              <a:rPr kumimoji="0" lang="fr-FR" sz="1000" b="0" i="0" u="non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 septembre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exposition des tableaux originaux de la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8"/>
              </a:rPr>
              <a:t> frise électromagnétique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à la Maison pour la Science </a:t>
            </a:r>
          </a:p>
        </p:txBody>
      </p:sp>
    </p:spTree>
    <p:extLst>
      <p:ext uri="{BB962C8B-B14F-4D97-AF65-F5344CB8AC3E}">
        <p14:creationId xmlns:p14="http://schemas.microsoft.com/office/powerpoint/2010/main" val="406893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Évènements à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16-17 décembre: petites </a:t>
            </a:r>
            <a:r>
              <a:rPr lang="fr-FR" sz="2400" dirty="0" err="1" smtClean="0"/>
              <a:t>Manip's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du weekend au </a:t>
            </a:r>
            <a:r>
              <a:rPr lang="fr-FR" sz="2400" dirty="0" smtClean="0">
                <a:hlinkClick r:id="rId2"/>
              </a:rPr>
              <a:t>Quai des Savoirs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dirty="0" smtClean="0"/>
              <a:t>19 décembre 2017 à 19h:  </a:t>
            </a:r>
            <a:br>
              <a:rPr lang="fr-FR" sz="2400" dirty="0" smtClean="0"/>
            </a:br>
            <a:r>
              <a:rPr lang="fr-FR" sz="2400" dirty="0" smtClean="0">
                <a:hlinkClick r:id="rId3"/>
              </a:rPr>
              <a:t>"Expérience(s) de lumière"</a:t>
            </a:r>
            <a:r>
              <a:rPr lang="fr-FR" sz="2400" dirty="0" smtClean="0"/>
              <a:t> à Toulouse.</a:t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dirty="0" smtClean="0"/>
              <a:t>Formation « lumière » à la maison pour la science (PB,PA et RM?)</a:t>
            </a:r>
          </a:p>
          <a:p>
            <a:r>
              <a:rPr lang="fr-FR" sz="2400" dirty="0" smtClean="0"/>
              <a:t>Sciences in the City (ESOF): du 7 au 15 juillet (PR+LC).</a:t>
            </a:r>
          </a:p>
          <a:p>
            <a:r>
              <a:rPr lang="fr-FR" sz="2400" dirty="0" smtClean="0"/>
              <a:t>Optique 2018 (PA, RM, LC, GZ)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8" y="1556792"/>
            <a:ext cx="2357870" cy="8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43" y="2412471"/>
            <a:ext cx="1650781" cy="123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9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financier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5100"/>
            <a:ext cx="8748464" cy="289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5229200"/>
            <a:ext cx="193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Reste 1500€</a:t>
            </a:r>
          </a:p>
          <a:p>
            <a:r>
              <a:rPr lang="fr-FR" dirty="0" smtClean="0"/>
              <a:t>Dépenses 200€/an</a:t>
            </a:r>
          </a:p>
          <a:p>
            <a:r>
              <a:rPr lang="fr-FR" dirty="0" smtClean="0"/>
              <a:t>Cotisations 70€/an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7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Conférences: &gt;500 personnes</a:t>
            </a:r>
          </a:p>
          <a:p>
            <a:r>
              <a:rPr lang="fr-FR" dirty="0" smtClean="0"/>
              <a:t>Présences aux évènements scientifiques: quai des savoir dont nuit des chercheurs, fêtes de la science, </a:t>
            </a:r>
            <a:r>
              <a:rPr lang="fr-FR" strike="sngStrike" dirty="0" err="1" smtClean="0"/>
              <a:t>scientilivre</a:t>
            </a:r>
            <a:endParaRPr lang="fr-FR" strike="sngStrike" dirty="0" smtClean="0"/>
          </a:p>
          <a:p>
            <a:r>
              <a:rPr lang="fr-FR" dirty="0" smtClean="0"/>
              <a:t>Collaborations: maison pour la science (frise, formation), S&amp;A et Planète Sciences (µscope géant), FFPU…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75856" y="5877272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Réseau(x) établis mais…</a:t>
            </a:r>
            <a:endParaRPr lang="fr-FR" sz="3200" dirty="0"/>
          </a:p>
        </p:txBody>
      </p:sp>
      <p:sp>
        <p:nvSpPr>
          <p:cNvPr id="5" name="Flèche droite 4"/>
          <p:cNvSpPr/>
          <p:nvPr/>
        </p:nvSpPr>
        <p:spPr>
          <a:xfrm>
            <a:off x="2667643" y="6057001"/>
            <a:ext cx="432048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1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53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255</Words>
  <Application>Microsoft Office PowerPoint</Application>
  <PresentationFormat>Affichage à l'écran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CA LuMiPy</vt:lpstr>
      <vt:lpstr>LuMiPy</vt:lpstr>
      <vt:lpstr>Site - actualités</vt:lpstr>
      <vt:lpstr>Le photon</vt:lpstr>
      <vt:lpstr>Évènements passés</vt:lpstr>
      <vt:lpstr>Évènements à venir</vt:lpstr>
      <vt:lpstr>Bilan financier</vt:lpstr>
      <vt:lpstr>Bilan de fonctionnement</vt:lpstr>
      <vt:lpstr>La suite…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LuMiPy</dc:title>
  <dc:creator>renaud mathevet</dc:creator>
  <cp:lastModifiedBy>renaud mathevet</cp:lastModifiedBy>
  <cp:revision>8</cp:revision>
  <dcterms:created xsi:type="dcterms:W3CDTF">2017-10-16T12:00:56Z</dcterms:created>
  <dcterms:modified xsi:type="dcterms:W3CDTF">2017-10-23T09:15:24Z</dcterms:modified>
</cp:coreProperties>
</file>