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026" name="Picture 2"/>
          <p:cNvPicPr preferRelativeResize="0"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7416" b="8301"/>
          <a:stretch/>
        </p:blipFill>
        <p:spPr bwMode="auto">
          <a:xfrm>
            <a:off x="-71022" y="0"/>
            <a:ext cx="60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2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1026" name="Picture 2"/>
          <p:cNvPicPr preferRelativeResize="0"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7416" b="8301"/>
          <a:stretch/>
        </p:blipFill>
        <p:spPr bwMode="auto">
          <a:xfrm>
            <a:off x="-71022" y="0"/>
            <a:ext cx="60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3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3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5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188096" y="6356350"/>
            <a:ext cx="4544144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Année mondiale de la lumière 2015 - Des couleurs dans le spectre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7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emf"/><Relationship Id="rId10" Type="http://schemas.openxmlformats.org/officeDocument/2006/relationships/theme" Target="../theme/theme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7416" b="8301"/>
          <a:stretch/>
        </p:blipFill>
        <p:spPr bwMode="auto">
          <a:xfrm>
            <a:off x="-71022" y="0"/>
            <a:ext cx="60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 userDrawn="1"/>
        </p:nvGrpSpPr>
        <p:grpSpPr>
          <a:xfrm>
            <a:off x="7164288" y="125458"/>
            <a:ext cx="1979737" cy="639246"/>
            <a:chOff x="3203848" y="6165360"/>
            <a:chExt cx="2195736" cy="70899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203848" y="6597352"/>
              <a:ext cx="219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Des couleurs dans le spectre</a:t>
              </a:r>
              <a:endParaRPr lang="fr-FR" sz="12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47" y="6165360"/>
              <a:ext cx="1800225" cy="504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91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60240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7416" b="8301"/>
          <a:stretch/>
        </p:blipFill>
        <p:spPr bwMode="auto">
          <a:xfrm>
            <a:off x="-71022" y="0"/>
            <a:ext cx="602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5" y="116728"/>
            <a:ext cx="710706" cy="82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186431"/>
            <a:ext cx="457489" cy="540000"/>
          </a:xfrm>
          <a:prstGeom prst="rect">
            <a:avLst/>
          </a:prstGeom>
        </p:spPr>
      </p:pic>
      <p:pic>
        <p:nvPicPr>
          <p:cNvPr id="2050" name="Picture 2" descr="D:\Google Drive\2014-2015\mini_logo_mp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1558" r="14021" b="10120"/>
          <a:stretch/>
        </p:blipFill>
        <p:spPr bwMode="auto">
          <a:xfrm>
            <a:off x="7074410" y="6201368"/>
            <a:ext cx="11699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7312"/>
            <a:ext cx="173271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13" y="116728"/>
            <a:ext cx="832467" cy="864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99" y="6165304"/>
            <a:ext cx="464565" cy="46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31496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niv-tlse3.fr/jsp_ups/images/logo_ups_pres.pn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0436" r="21647" b="11232"/>
          <a:stretch/>
        </p:blipFill>
        <p:spPr bwMode="auto">
          <a:xfrm>
            <a:off x="5004048" y="6237312"/>
            <a:ext cx="145788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logo cultura vectoriel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2" y="6201360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thevet\Documents\Renaud\AIL_web\site_lumipy\images\Logonext.jp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87" y="6238476"/>
            <a:ext cx="144387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Titre de la présentation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5536" y="5085184"/>
            <a:ext cx="6400800" cy="622920"/>
          </a:xfrm>
        </p:spPr>
        <p:txBody>
          <a:bodyPr>
            <a:normAutofit/>
          </a:bodyPr>
          <a:lstStyle/>
          <a:p>
            <a:r>
              <a:rPr lang="fr-FR" sz="2800" b="1" i="1" dirty="0" smtClean="0"/>
              <a:t>Classe - Etablissement</a:t>
            </a:r>
            <a:endParaRPr lang="fr-FR" sz="2800" b="1" i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2695555" y="2204864"/>
            <a:ext cx="3604637" cy="2700000"/>
            <a:chOff x="2623547" y="2780928"/>
            <a:chExt cx="3604637" cy="2700000"/>
          </a:xfrm>
        </p:grpSpPr>
        <p:pic>
          <p:nvPicPr>
            <p:cNvPr id="1026" name="Picture 2" descr="Résultat de recherche d'images pour &quot;vieille photo de class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547" y="2780928"/>
              <a:ext cx="3604637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824871" y="3016796"/>
              <a:ext cx="3201987" cy="228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altLang="fr-FR" sz="3600" dirty="0">
                  <a:solidFill>
                    <a:srgbClr val="FFFFFF"/>
                  </a:solidFill>
                  <a:cs typeface="Arial" pitchFamily="34" charset="0"/>
                </a:rPr>
                <a:t>photo de classe</a:t>
              </a:r>
              <a:endParaRPr lang="fr-FR" altLang="fr-FR" sz="3600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endParaRPr lang="fr-FR" altLang="fr-FR" sz="3600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altLang="fr-FR" sz="3600" dirty="0">
                  <a:solidFill>
                    <a:srgbClr val="FFFFFF"/>
                  </a:solidFill>
                  <a:cs typeface="Arial" pitchFamily="34" charset="0"/>
                </a:rPr>
                <a:t>hauteur 7.5 cm</a:t>
              </a:r>
              <a:endParaRPr lang="fr-FR" alt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11560" y="908721"/>
            <a:ext cx="7772400" cy="720080"/>
          </a:xfrm>
          <a:prstGeom prst="rect">
            <a:avLst/>
          </a:prstGeom>
        </p:spPr>
        <p:txBody>
          <a:bodyPr/>
          <a:lstStyle/>
          <a:p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Affichage à l'écran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1_Thème Office</vt:lpstr>
      <vt:lpstr>Titre de la présentation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MPLS</dc:creator>
  <cp:lastModifiedBy>renaud mathevet</cp:lastModifiedBy>
  <cp:revision>14</cp:revision>
  <dcterms:created xsi:type="dcterms:W3CDTF">2015-09-22T09:17:46Z</dcterms:created>
  <dcterms:modified xsi:type="dcterms:W3CDTF">2015-11-10T08:47:31Z</dcterms:modified>
</cp:coreProperties>
</file>