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79" r:id="rId3"/>
    <p:sldId id="275" r:id="rId4"/>
    <p:sldId id="266" r:id="rId5"/>
    <p:sldId id="272" r:id="rId6"/>
    <p:sldId id="278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768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340BD-C264-4C2E-98D4-F2DD18BC2DBB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F52A7-3EF8-498D-8FFF-D65BD255E9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3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F52A7-3EF8-498D-8FFF-D65BD255E9F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39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47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63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82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61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20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61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0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0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91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02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C3D3-BBC4-4A5E-9CF5-805DEFF6130E}" type="datetimeFigureOut">
              <a:rPr lang="fr-FR" smtClean="0"/>
              <a:t>20/04/2015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C8278-D8DB-4A79-BDE3-CE26D5B61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6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02540" y="4797152"/>
            <a:ext cx="7829900" cy="1518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fr-FR" sz="2800" b="1" dirty="0" smtClean="0"/>
              <a:t>Association pour la diffusion de culture </a:t>
            </a:r>
            <a:r>
              <a:rPr lang="fr-FR" sz="2800" b="1" dirty="0"/>
              <a:t>s</a:t>
            </a:r>
            <a:r>
              <a:rPr lang="fr-FR" sz="2800" b="1" dirty="0" smtClean="0"/>
              <a:t>cientifique</a:t>
            </a:r>
          </a:p>
          <a:p>
            <a:pPr algn="ctr">
              <a:spcAft>
                <a:spcPts val="400"/>
              </a:spcAft>
            </a:pPr>
            <a:r>
              <a:rPr lang="fr-FR" dirty="0"/>
              <a:t>s</a:t>
            </a:r>
            <a:r>
              <a:rPr lang="fr-FR" dirty="0" smtClean="0"/>
              <a:t>ur le thème de</a:t>
            </a:r>
          </a:p>
          <a:p>
            <a:pPr algn="ctr">
              <a:spcAft>
                <a:spcPts val="400"/>
              </a:spcAft>
            </a:pPr>
            <a:r>
              <a:rPr lang="fr-FR" sz="4000" b="1" dirty="0" smtClean="0"/>
              <a:t>La Lumière</a:t>
            </a:r>
            <a:endParaRPr lang="fr-FR" sz="4000" b="1" dirty="0"/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3131840" y="459896"/>
            <a:ext cx="2859533" cy="3401152"/>
            <a:chOff x="2871518" y="1320533"/>
            <a:chExt cx="3528392" cy="4196699"/>
          </a:xfrm>
        </p:grpSpPr>
        <p:pic>
          <p:nvPicPr>
            <p:cNvPr id="10" name="Picture 2" descr="C:\Local\Bureau\Mon Bureau Dossiers\Association LuMiPy\LuMiPy\Site LuMiPy\Lumipy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320533"/>
              <a:ext cx="3284658" cy="3260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871518" y="4409236"/>
              <a:ext cx="352839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 err="1"/>
                <a:t>LuMiPy</a:t>
              </a:r>
              <a:endParaRPr lang="fr-FR" sz="4000" b="1" dirty="0"/>
            </a:p>
            <a:p>
              <a:pPr algn="ctr"/>
              <a:endParaRPr lang="fr-FR" sz="800" b="1" dirty="0"/>
            </a:p>
            <a:p>
              <a:pPr algn="ctr"/>
              <a:r>
                <a:rPr lang="fr-FR" b="1" dirty="0"/>
                <a:t>Lu</a:t>
              </a:r>
              <a:r>
                <a:rPr lang="fr-FR" i="1" dirty="0"/>
                <a:t>mière </a:t>
              </a:r>
              <a:r>
                <a:rPr lang="fr-FR" i="1" dirty="0" smtClean="0"/>
                <a:t>en </a:t>
              </a:r>
              <a:r>
                <a:rPr lang="fr-FR" b="1" dirty="0" smtClean="0"/>
                <a:t>Mi</a:t>
              </a:r>
              <a:r>
                <a:rPr lang="fr-FR" i="1" dirty="0" smtClean="0"/>
                <a:t>di-</a:t>
              </a:r>
              <a:r>
                <a:rPr lang="fr-FR" b="1" dirty="0" smtClean="0"/>
                <a:t>Py</a:t>
              </a:r>
              <a:r>
                <a:rPr lang="fr-FR" i="1" dirty="0" smtClean="0"/>
                <a:t>rénées</a:t>
              </a:r>
              <a:endParaRPr lang="fr-FR" i="1" dirty="0"/>
            </a:p>
          </p:txBody>
        </p:sp>
      </p:grpSp>
      <p:pic>
        <p:nvPicPr>
          <p:cNvPr id="12" name="Picture 2" descr="C:\Local\Bureau\Mon Bureau Dossiers\Association LuMiPy\LuMiPy\Partenaires\LogoFF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48" y="1888956"/>
            <a:ext cx="2274224" cy="13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rguel\Downloads\logo AL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1463523" cy="15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4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45186" y="251937"/>
            <a:ext cx="3987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Quelques évènements</a:t>
            </a:r>
            <a:endParaRPr lang="fr-FR" sz="3200" b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161040" y="260648"/>
            <a:ext cx="922249" cy="1097985"/>
            <a:chOff x="161040" y="260648"/>
            <a:chExt cx="922249" cy="1097985"/>
          </a:xfrm>
        </p:grpSpPr>
        <p:pic>
          <p:nvPicPr>
            <p:cNvPr id="5" name="Picture 2" descr="C:\Local\Bureau\Mon Bureau Dossiers\Association LuMiPy\LuMiPy\Site LuMiPy\Lumipy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60648"/>
              <a:ext cx="870473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61040" y="1050856"/>
              <a:ext cx="92224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err="1" smtClean="0"/>
                <a:t>LuMiPy</a:t>
              </a:r>
              <a:endParaRPr lang="fr-FR" sz="1400" b="1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328816" y="1080000"/>
            <a:ext cx="7542246" cy="1497210"/>
            <a:chOff x="1328816" y="1080000"/>
            <a:chExt cx="7542246" cy="14972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124" b="13124"/>
            <a:stretch/>
          </p:blipFill>
          <p:spPr bwMode="auto">
            <a:xfrm>
              <a:off x="1328816" y="1080000"/>
              <a:ext cx="3171176" cy="1438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4595789" y="1222993"/>
              <a:ext cx="4275273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     Exposition permanente grand public</a:t>
              </a:r>
            </a:p>
            <a:p>
              <a:r>
                <a:rPr lang="fr-FR" sz="1600" dirty="0" smtClean="0"/>
                <a:t>- 400 m</a:t>
              </a:r>
              <a:r>
                <a:rPr lang="fr-FR" sz="1600" baseline="30000" dirty="0" smtClean="0"/>
                <a:t>2</a:t>
              </a:r>
              <a:r>
                <a:rPr lang="fr-FR" sz="1600" dirty="0" smtClean="0"/>
                <a:t> : Sciences, Technologies, Arts et Culture</a:t>
              </a:r>
            </a:p>
            <a:p>
              <a:r>
                <a:rPr lang="fr-FR" sz="1600" dirty="0" smtClean="0"/>
                <a:t>- 5 espaces pour expérimenter / ateliers ludiques</a:t>
              </a:r>
            </a:p>
            <a:p>
              <a:r>
                <a:rPr lang="fr-FR" sz="1600" dirty="0" smtClean="0"/>
                <a:t>- Accueil groupes scolaires /centres de loisirs</a:t>
              </a:r>
            </a:p>
            <a:p>
              <a:r>
                <a:rPr lang="fr-FR" sz="1600" dirty="0" smtClean="0"/>
                <a:t>- Concours : </a:t>
              </a:r>
              <a:r>
                <a:rPr lang="fr-FR" sz="1600" dirty="0"/>
                <a:t>light </a:t>
              </a:r>
              <a:r>
                <a:rPr lang="fr-FR" sz="1600" dirty="0" smtClean="0"/>
                <a:t>painting, montage </a:t>
              </a:r>
              <a:r>
                <a:rPr lang="fr-FR" sz="1600" dirty="0" err="1" smtClean="0"/>
                <a:t>Opticlab</a:t>
              </a:r>
              <a:endParaRPr lang="fr-FR" sz="16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403648" y="4831662"/>
            <a:ext cx="6781903" cy="1570763"/>
            <a:chOff x="1350864" y="4831662"/>
            <a:chExt cx="6781903" cy="1570763"/>
          </a:xfrm>
        </p:grpSpPr>
        <p:grpSp>
          <p:nvGrpSpPr>
            <p:cNvPr id="18" name="Groupe 17"/>
            <p:cNvGrpSpPr/>
            <p:nvPr/>
          </p:nvGrpSpPr>
          <p:grpSpPr>
            <a:xfrm>
              <a:off x="1350864" y="4831662"/>
              <a:ext cx="3797200" cy="1570763"/>
              <a:chOff x="1043608" y="4831662"/>
              <a:chExt cx="3797200" cy="1570763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06" b="17073"/>
              <a:stretch/>
            </p:blipFill>
            <p:spPr bwMode="auto">
              <a:xfrm>
                <a:off x="1043608" y="4831662"/>
                <a:ext cx="1517831" cy="157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808" y="4831662"/>
                <a:ext cx="1997000" cy="157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ZoneTexte 12"/>
            <p:cNvSpPr txBox="1"/>
            <p:nvPr/>
          </p:nvSpPr>
          <p:spPr>
            <a:xfrm>
              <a:off x="5605729" y="4883095"/>
              <a:ext cx="2527038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Festival </a:t>
              </a:r>
              <a:r>
                <a:rPr lang="fr-FR" b="1" dirty="0" err="1"/>
                <a:t>Scientilivre</a:t>
              </a:r>
              <a:r>
                <a:rPr lang="fr-FR" b="1" dirty="0"/>
                <a:t> </a:t>
              </a:r>
              <a:r>
                <a:rPr lang="fr-FR" b="1" dirty="0" smtClean="0"/>
                <a:t>2015</a:t>
              </a:r>
              <a:endParaRPr lang="fr-FR" dirty="0" smtClean="0"/>
            </a:p>
            <a:p>
              <a:r>
                <a:rPr lang="fr-FR" sz="1600" dirty="0" smtClean="0"/>
                <a:t>  La lumière à travers la BD :</a:t>
              </a:r>
            </a:p>
            <a:p>
              <a:r>
                <a:rPr lang="fr-FR" sz="1600" dirty="0"/>
                <a:t> </a:t>
              </a:r>
              <a:r>
                <a:rPr lang="fr-FR" sz="1600" dirty="0" smtClean="0"/>
                <a:t>    - Situations, dessins</a:t>
              </a:r>
            </a:p>
            <a:p>
              <a:r>
                <a:rPr lang="fr-FR" sz="1600" dirty="0" smtClean="0"/>
                <a:t>     - Description, analyse</a:t>
              </a:r>
            </a:p>
            <a:p>
              <a:r>
                <a:rPr lang="fr-FR" sz="1600" dirty="0" smtClean="0"/>
                <a:t>     - Expérimentations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182849" y="2929762"/>
            <a:ext cx="7493607" cy="1451934"/>
            <a:chOff x="1044314" y="2924944"/>
            <a:chExt cx="7493607" cy="1451934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" t="-5" r="29984" b="60064"/>
            <a:stretch/>
          </p:blipFill>
          <p:spPr bwMode="auto">
            <a:xfrm>
              <a:off x="4937521" y="2924944"/>
              <a:ext cx="3600400" cy="14519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1044314" y="2938879"/>
              <a:ext cx="3647281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/>
                <a:t>Mini salon sur l’éclairage à LED</a:t>
              </a:r>
            </a:p>
            <a:p>
              <a:pPr algn="ctr"/>
              <a:r>
                <a:rPr lang="fr-FR" sz="1600" dirty="0" smtClean="0"/>
                <a:t>Partenariat avec AFE et Laplace</a:t>
              </a:r>
            </a:p>
            <a:p>
              <a:pPr algn="ctr"/>
              <a:r>
                <a:rPr lang="fr-FR" sz="1600" dirty="0" smtClean="0"/>
                <a:t>Démonstrations en extérieur</a:t>
              </a:r>
            </a:p>
            <a:p>
              <a:pPr algn="ctr"/>
              <a:r>
                <a:rPr lang="fr-FR" sz="1600" dirty="0" smtClean="0"/>
                <a:t>Conférences : normes, développements</a:t>
              </a:r>
            </a:p>
            <a:p>
              <a:pPr algn="ctr"/>
              <a:r>
                <a:rPr lang="fr-FR" sz="1600" dirty="0" smtClean="0"/>
                <a:t>Prises de contact / discussions / échanges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60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94134" y="116632"/>
            <a:ext cx="5651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Quelques actions en partenariat</a:t>
            </a:r>
          </a:p>
          <a:p>
            <a:pPr algn="ctr"/>
            <a:r>
              <a:rPr lang="fr-FR" sz="3200" b="1" dirty="0" smtClean="0"/>
              <a:t>avec l’Education </a:t>
            </a:r>
            <a:r>
              <a:rPr lang="fr-FR" sz="3200" b="1" dirty="0"/>
              <a:t>N</a:t>
            </a:r>
            <a:r>
              <a:rPr lang="fr-FR" sz="3200" b="1" dirty="0" smtClean="0"/>
              <a:t>ationale</a:t>
            </a:r>
            <a:endParaRPr lang="fr-FR" sz="32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161040" y="260648"/>
            <a:ext cx="922249" cy="1097985"/>
            <a:chOff x="161040" y="260648"/>
            <a:chExt cx="922249" cy="1097985"/>
          </a:xfrm>
        </p:grpSpPr>
        <p:pic>
          <p:nvPicPr>
            <p:cNvPr id="9" name="Picture 2" descr="C:\Local\Bureau\Mon Bureau Dossiers\Association LuMiPy\LuMiPy\Site LuMiPy\Lumipy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60648"/>
              <a:ext cx="870473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61040" y="1050856"/>
              <a:ext cx="92224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err="1" smtClean="0"/>
                <a:t>LuMiPy</a:t>
              </a:r>
              <a:endParaRPr lang="fr-FR" sz="1400" b="1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331640" y="1459922"/>
            <a:ext cx="7228234" cy="672934"/>
            <a:chOff x="1202371" y="4437112"/>
            <a:chExt cx="7228234" cy="672934"/>
          </a:xfrm>
        </p:grpSpPr>
        <p:sp>
          <p:nvSpPr>
            <p:cNvPr id="3" name="ZoneTexte 2"/>
            <p:cNvSpPr txBox="1"/>
            <p:nvPr/>
          </p:nvSpPr>
          <p:spPr>
            <a:xfrm>
              <a:off x="3243130" y="4437112"/>
              <a:ext cx="4863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C’est fou la physique qu’il y a dans une LED bleue</a:t>
              </a:r>
              <a:endParaRPr lang="fr-FR" b="1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371" y="4477762"/>
              <a:ext cx="1280575" cy="632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2993989" y="4725144"/>
              <a:ext cx="54366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Conférence-démonstration pour lycées et classes préparatoires</a:t>
              </a:r>
              <a:endParaRPr lang="fr-FR" sz="16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043608" y="4466608"/>
            <a:ext cx="6570884" cy="803302"/>
            <a:chOff x="971600" y="5373216"/>
            <a:chExt cx="6006644" cy="803302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4" b="31960"/>
            <a:stretch/>
          </p:blipFill>
          <p:spPr bwMode="auto">
            <a:xfrm>
              <a:off x="971600" y="5373216"/>
              <a:ext cx="1799400" cy="803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3867886" y="5435334"/>
              <a:ext cx="292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Frise électromagnétique géante</a:t>
              </a:r>
              <a:endParaRPr lang="fr-FR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763200" y="5733256"/>
              <a:ext cx="3215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Projet collaboratif de collèges et lycées</a:t>
              </a:r>
              <a:endParaRPr lang="fr-FR" sz="1600" dirty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444380" y="2378376"/>
            <a:ext cx="7304084" cy="878057"/>
            <a:chOff x="1475656" y="3429000"/>
            <a:chExt cx="6781095" cy="878057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429000"/>
              <a:ext cx="1017687" cy="87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e 18"/>
            <p:cNvGrpSpPr/>
            <p:nvPr/>
          </p:nvGrpSpPr>
          <p:grpSpPr>
            <a:xfrm>
              <a:off x="2916587" y="3501008"/>
              <a:ext cx="5340164" cy="628160"/>
              <a:chOff x="3238152" y="3743166"/>
              <a:chExt cx="5340164" cy="628160"/>
            </a:xfrm>
          </p:grpSpPr>
          <p:sp>
            <p:nvSpPr>
              <p:cNvPr id="17" name="ZoneTexte 16"/>
              <p:cNvSpPr txBox="1"/>
              <p:nvPr/>
            </p:nvSpPr>
            <p:spPr>
              <a:xfrm>
                <a:off x="4327168" y="3743166"/>
                <a:ext cx="3093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Lumière, couleurs et applications</a:t>
                </a:r>
                <a:endParaRPr lang="fr-FR" b="1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3238152" y="4032772"/>
                <a:ext cx="53401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Une douzaine d’expériences pour comprendre </a:t>
                </a:r>
                <a:r>
                  <a:rPr lang="fr-FR" sz="1600" dirty="0"/>
                  <a:t>(</a:t>
                </a:r>
                <a:r>
                  <a:rPr lang="fr-FR" sz="1600" dirty="0" smtClean="0"/>
                  <a:t>primaire et collège)</a:t>
                </a:r>
                <a:endParaRPr lang="fr-FR" sz="1600" dirty="0"/>
              </a:p>
            </p:txBody>
          </p:sp>
        </p:grpSp>
      </p:grpSp>
      <p:grpSp>
        <p:nvGrpSpPr>
          <p:cNvPr id="24" name="Groupe 23"/>
          <p:cNvGrpSpPr/>
          <p:nvPr/>
        </p:nvGrpSpPr>
        <p:grpSpPr>
          <a:xfrm>
            <a:off x="1319047" y="3401236"/>
            <a:ext cx="7646630" cy="936104"/>
            <a:chOff x="1492216" y="1556791"/>
            <a:chExt cx="7646630" cy="936104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90" r="9290"/>
            <a:stretch/>
          </p:blipFill>
          <p:spPr bwMode="auto">
            <a:xfrm>
              <a:off x="1492216" y="1556791"/>
              <a:ext cx="948697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e 22"/>
            <p:cNvGrpSpPr/>
            <p:nvPr/>
          </p:nvGrpSpPr>
          <p:grpSpPr>
            <a:xfrm>
              <a:off x="3016977" y="1628800"/>
              <a:ext cx="6121869" cy="648072"/>
              <a:chOff x="2507460" y="1556792"/>
              <a:chExt cx="6121869" cy="648072"/>
            </a:xfrm>
          </p:grpSpPr>
          <p:sp>
            <p:nvSpPr>
              <p:cNvPr id="21" name="ZoneTexte 20"/>
              <p:cNvSpPr txBox="1"/>
              <p:nvPr/>
            </p:nvSpPr>
            <p:spPr>
              <a:xfrm>
                <a:off x="4473699" y="1556792"/>
                <a:ext cx="1922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Opération </a:t>
                </a:r>
                <a:r>
                  <a:rPr lang="fr-FR" b="1" dirty="0" err="1" smtClean="0"/>
                  <a:t>Let’s</a:t>
                </a:r>
                <a:r>
                  <a:rPr lang="fr-FR" b="1" dirty="0" smtClean="0"/>
                  <a:t> go</a:t>
                </a:r>
                <a:endParaRPr lang="fr-FR" b="1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2507460" y="1866310"/>
                <a:ext cx="61218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Présentations, en collège, de travaux de recherche par des scientifiques</a:t>
                </a:r>
                <a:endParaRPr lang="fr-FR" sz="1600" dirty="0"/>
              </a:p>
            </p:txBody>
          </p:sp>
        </p:grpSp>
      </p:grpSp>
      <p:grpSp>
        <p:nvGrpSpPr>
          <p:cNvPr id="27" name="Groupe 26"/>
          <p:cNvGrpSpPr/>
          <p:nvPr/>
        </p:nvGrpSpPr>
        <p:grpSpPr>
          <a:xfrm>
            <a:off x="1550377" y="5445224"/>
            <a:ext cx="6766039" cy="1080120"/>
            <a:chOff x="1675690" y="5602978"/>
            <a:chExt cx="6031728" cy="1080120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690" y="5602978"/>
              <a:ext cx="767898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oupe 25"/>
            <p:cNvGrpSpPr/>
            <p:nvPr/>
          </p:nvGrpSpPr>
          <p:grpSpPr>
            <a:xfrm>
              <a:off x="3125259" y="5733256"/>
              <a:ext cx="4582159" cy="632210"/>
              <a:chOff x="3125259" y="5626128"/>
              <a:chExt cx="4582159" cy="632210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3827395" y="5626128"/>
                <a:ext cx="3656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/>
                  <a:t>Formations enseignants du 1</a:t>
                </a:r>
                <a:r>
                  <a:rPr lang="fr-FR" b="1" baseline="30000" dirty="0" smtClean="0"/>
                  <a:t>er</a:t>
                </a:r>
                <a:r>
                  <a:rPr lang="fr-FR" b="1" dirty="0" smtClean="0"/>
                  <a:t> degré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3125259" y="5919784"/>
                <a:ext cx="45821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Lumière</a:t>
                </a:r>
                <a:r>
                  <a:rPr lang="fr-FR" sz="1600" dirty="0"/>
                  <a:t>, </a:t>
                </a:r>
                <a:r>
                  <a:rPr lang="fr-FR" sz="1600" dirty="0" smtClean="0"/>
                  <a:t>couleurs, phénomènes naturels, expérimentations</a:t>
                </a:r>
                <a:endParaRPr lang="fr-FR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5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68645" y="251937"/>
            <a:ext cx="44478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Information</a:t>
            </a:r>
          </a:p>
          <a:p>
            <a:r>
              <a:rPr lang="fr-FR" sz="3200" b="1" dirty="0"/>
              <a:t>	</a:t>
            </a:r>
            <a:r>
              <a:rPr lang="fr-FR" sz="3200" b="1" dirty="0" smtClean="0"/>
              <a:t>   Coordination</a:t>
            </a:r>
          </a:p>
          <a:p>
            <a:r>
              <a:rPr lang="fr-FR" sz="3200" b="1" dirty="0"/>
              <a:t> </a:t>
            </a:r>
            <a:r>
              <a:rPr lang="fr-FR" sz="3200" b="1" dirty="0" smtClean="0"/>
              <a:t>                        Ressources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975304" y="2532380"/>
            <a:ext cx="584089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Création du site internet </a:t>
            </a:r>
            <a:r>
              <a:rPr lang="fr-FR" sz="2400" b="1" dirty="0" smtClean="0">
                <a:solidFill>
                  <a:srgbClr val="FF0000"/>
                </a:solidFill>
              </a:rPr>
              <a:t>www.lumipy.fr</a:t>
            </a:r>
          </a:p>
          <a:p>
            <a:r>
              <a:rPr lang="fr-FR" sz="2400" dirty="0"/>
              <a:t>	</a:t>
            </a:r>
            <a:r>
              <a:rPr lang="fr-FR" sz="2000" dirty="0" smtClean="0"/>
              <a:t>- calendrier régional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propositions d’actions / conférences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documentation </a:t>
            </a:r>
            <a:r>
              <a:rPr lang="fr-FR" sz="2000" dirty="0"/>
              <a:t>/ </a:t>
            </a:r>
            <a:r>
              <a:rPr lang="fr-FR" sz="2000" dirty="0" smtClean="0"/>
              <a:t>ressources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galerie photos / patrimoine scientifique UPS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- bulletin d’information  </a:t>
            </a:r>
            <a:r>
              <a:rPr lang="fr-FR" sz="2400" b="1" dirty="0" smtClean="0">
                <a:solidFill>
                  <a:srgbClr val="FF0000"/>
                </a:solidFill>
                <a:latin typeface="Rage Italic" panose="03070502040507070304" pitchFamily="66" charset="0"/>
              </a:rPr>
              <a:t>Photon</a:t>
            </a:r>
          </a:p>
          <a:p>
            <a:r>
              <a:rPr lang="fr-FR" sz="800" dirty="0" smtClean="0"/>
              <a:t>	</a:t>
            </a:r>
          </a:p>
          <a:p>
            <a:r>
              <a:rPr lang="fr-FR" dirty="0"/>
              <a:t> </a:t>
            </a:r>
            <a:r>
              <a:rPr lang="fr-FR" dirty="0" smtClean="0"/>
              <a:t>           + accès réservé aux membres</a:t>
            </a:r>
          </a:p>
          <a:p>
            <a:r>
              <a:rPr lang="fr-FR" dirty="0"/>
              <a:t> </a:t>
            </a:r>
            <a:r>
              <a:rPr lang="fr-FR" dirty="0" smtClean="0"/>
              <a:t>              	- CR réunions CA</a:t>
            </a:r>
          </a:p>
          <a:p>
            <a:r>
              <a:rPr lang="fr-FR" dirty="0"/>
              <a:t>	</a:t>
            </a:r>
            <a:r>
              <a:rPr lang="fr-FR" dirty="0" smtClean="0"/>
              <a:t>- CR groupes de travail</a:t>
            </a:r>
          </a:p>
          <a:p>
            <a:r>
              <a:rPr lang="fr-FR" dirty="0"/>
              <a:t>	</a:t>
            </a:r>
            <a:r>
              <a:rPr lang="fr-FR" dirty="0" smtClean="0"/>
              <a:t>- liste de diffusion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61040" y="260648"/>
            <a:ext cx="922249" cy="1097985"/>
            <a:chOff x="161040" y="260648"/>
            <a:chExt cx="922249" cy="1097985"/>
          </a:xfrm>
        </p:grpSpPr>
        <p:pic>
          <p:nvPicPr>
            <p:cNvPr id="10" name="Picture 2" descr="C:\Local\Bureau\Mon Bureau Dossiers\Association LuMiPy\LuMiPy\Site LuMiPy\Lumipy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60648"/>
              <a:ext cx="870473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61040" y="1050856"/>
              <a:ext cx="92224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err="1" smtClean="0"/>
                <a:t>LuMiPy</a:t>
              </a:r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475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Local\Bureau\Mon Bureau Dossiers\Association LuMiPy\LuMiPy\Partenaires\LogoFF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14" y="476672"/>
            <a:ext cx="1988566" cy="11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28007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e 22"/>
          <p:cNvGrpSpPr>
            <a:grpSpLocks noChangeAspect="1"/>
          </p:cNvGrpSpPr>
          <p:nvPr/>
        </p:nvGrpSpPr>
        <p:grpSpPr>
          <a:xfrm>
            <a:off x="467544" y="458805"/>
            <a:ext cx="1207886" cy="1438051"/>
            <a:chOff x="161040" y="260648"/>
            <a:chExt cx="922249" cy="1097985"/>
          </a:xfrm>
        </p:grpSpPr>
        <p:pic>
          <p:nvPicPr>
            <p:cNvPr id="24" name="Picture 2" descr="C:\Local\Bureau\Mon Bureau Dossiers\Association LuMiPy\LuMiPy\Site LuMiPy\Lumipy_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60648"/>
              <a:ext cx="870473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161040" y="1050856"/>
              <a:ext cx="92224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 err="1" smtClean="0"/>
                <a:t>LuMiPy</a:t>
              </a:r>
              <a:endParaRPr lang="fr-FR" sz="1400" b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58908" y="4293096"/>
            <a:ext cx="8089556" cy="2192304"/>
            <a:chOff x="658908" y="4293096"/>
            <a:chExt cx="8089556" cy="2192304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180" y="4424188"/>
              <a:ext cx="1758691" cy="58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08" y="4453231"/>
              <a:ext cx="1728192" cy="55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636" y="4365104"/>
              <a:ext cx="1248796" cy="62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685" y="4293096"/>
              <a:ext cx="671863" cy="82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104937"/>
              <a:ext cx="1296144" cy="138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5387804"/>
              <a:ext cx="1524474" cy="95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4" descr="LAA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460408"/>
              <a:ext cx="1637197" cy="808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aplac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287" y="5333272"/>
              <a:ext cx="2326177" cy="912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491737" y="2132856"/>
            <a:ext cx="8135174" cy="1800200"/>
            <a:chOff x="491737" y="2132856"/>
            <a:chExt cx="8135174" cy="18002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099" y="2132856"/>
              <a:ext cx="735869" cy="124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966" y="3094849"/>
              <a:ext cx="1402186" cy="83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132856"/>
              <a:ext cx="1448282" cy="8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3" r="58028"/>
            <a:stretch/>
          </p:blipFill>
          <p:spPr bwMode="auto">
            <a:xfrm>
              <a:off x="7380312" y="3073320"/>
              <a:ext cx="1246599" cy="859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37" y="2186703"/>
              <a:ext cx="2447156" cy="947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352800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C:\Users\arguel\AppData\Local\Temp\logo MPLS Midi pyrénées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182" y="3126664"/>
              <a:ext cx="1693666" cy="734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55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51411" y="5301208"/>
            <a:ext cx="354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www.lumipy.fr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771800" y="744469"/>
            <a:ext cx="3528392" cy="4196699"/>
            <a:chOff x="2871518" y="1320533"/>
            <a:chExt cx="3528392" cy="4196699"/>
          </a:xfrm>
        </p:grpSpPr>
        <p:pic>
          <p:nvPicPr>
            <p:cNvPr id="5" name="Picture 2" descr="C:\Local\Bureau\Mon Bureau Dossiers\Association LuMiPy\LuMiPy\Site LuMiPy\Lumipy_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320533"/>
              <a:ext cx="3284658" cy="3260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871518" y="4409236"/>
              <a:ext cx="352839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4000" b="1" dirty="0" err="1"/>
                <a:t>LuMiPy</a:t>
              </a:r>
              <a:endParaRPr lang="fr-FR" sz="4000" b="1" dirty="0"/>
            </a:p>
            <a:p>
              <a:pPr algn="ctr"/>
              <a:endParaRPr lang="fr-FR" sz="800" b="1" dirty="0"/>
            </a:p>
            <a:p>
              <a:pPr algn="ctr"/>
              <a:r>
                <a:rPr lang="fr-FR" b="1" dirty="0"/>
                <a:t>Lu</a:t>
              </a:r>
              <a:r>
                <a:rPr lang="fr-FR" i="1" dirty="0"/>
                <a:t>mière </a:t>
              </a:r>
              <a:r>
                <a:rPr lang="fr-FR" i="1" dirty="0" smtClean="0"/>
                <a:t>en </a:t>
              </a:r>
              <a:r>
                <a:rPr lang="fr-FR" b="1" dirty="0" smtClean="0"/>
                <a:t>Mi</a:t>
              </a:r>
              <a:r>
                <a:rPr lang="fr-FR" i="1" dirty="0" smtClean="0"/>
                <a:t>di-</a:t>
              </a:r>
              <a:r>
                <a:rPr lang="fr-FR" b="1" dirty="0" smtClean="0"/>
                <a:t>Py</a:t>
              </a:r>
              <a:r>
                <a:rPr lang="fr-FR" i="1" dirty="0" smtClean="0"/>
                <a:t>rénées</a:t>
              </a:r>
              <a:endParaRPr lang="fr-FR" i="1" dirty="0"/>
            </a:p>
          </p:txBody>
        </p:sp>
      </p:grpSp>
      <p:pic>
        <p:nvPicPr>
          <p:cNvPr id="9" name="Picture 2" descr="C:\Local\Bureau\Mon Bureau Dossiers\Association LuMiPy\LuMiPy\Partenaires\LogoFFP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23336"/>
            <a:ext cx="2016224" cy="11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rguel\Downloads\logo AL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1191807" cy="12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6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201</Words>
  <Application>Microsoft Office PowerPoint</Application>
  <PresentationFormat>Affichage à l'écran (4:3)</PresentationFormat>
  <Paragraphs>57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LAAS-CNRS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Arguel</dc:creator>
  <cp:lastModifiedBy>renaud mathevet</cp:lastModifiedBy>
  <cp:revision>167</cp:revision>
  <dcterms:created xsi:type="dcterms:W3CDTF">2014-11-22T14:36:05Z</dcterms:created>
  <dcterms:modified xsi:type="dcterms:W3CDTF">2015-04-20T08:53:21Z</dcterms:modified>
</cp:coreProperties>
</file>