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7" r:id="rId9"/>
    <p:sldId id="268" r:id="rId10"/>
    <p:sldId id="269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62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25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26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12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7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6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45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2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8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4425-50D3-40BD-AFC9-53061A2F131E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F25C-6387-4A99-888A-A995CA41F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8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1953414"/>
            <a:ext cx="66326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des couleurs dans le spectre</a:t>
            </a:r>
          </a:p>
          <a:p>
            <a:endParaRPr lang="fr-FR" sz="4400" dirty="0"/>
          </a:p>
          <a:p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81589" y="3629342"/>
            <a:ext cx="51468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Réunion des professeurs référents</a:t>
            </a:r>
          </a:p>
          <a:p>
            <a:pPr algn="ctr"/>
            <a:endParaRPr lang="fr-FR" sz="2800" dirty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2 juin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92859" y="3327375"/>
            <a:ext cx="367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Merci de votre participation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447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5305400" y="1412776"/>
            <a:ext cx="3659088" cy="4922191"/>
            <a:chOff x="3707904" y="1615976"/>
            <a:chExt cx="3659088" cy="4922191"/>
          </a:xfrm>
        </p:grpSpPr>
        <p:grpSp>
          <p:nvGrpSpPr>
            <p:cNvPr id="9" name="Groupe 8"/>
            <p:cNvGrpSpPr/>
            <p:nvPr/>
          </p:nvGrpSpPr>
          <p:grpSpPr>
            <a:xfrm>
              <a:off x="3707904" y="1615976"/>
              <a:ext cx="3659088" cy="4922191"/>
              <a:chOff x="2425080" y="1376772"/>
              <a:chExt cx="3659088" cy="4922191"/>
            </a:xfrm>
          </p:grpSpPr>
          <p:pic>
            <p:nvPicPr>
              <p:cNvPr id="2058" name="Picture 10" descr="http://www.google.fr/url?source=imglanding&amp;ct=img&amp;q=http://cache.media.education.gouv.fr/image/03_-_mars/53/3/DP-projet-de-calendrier_scolaire_2015_2016_paysage_407533.jpg&amp;sa=X&amp;ei=PZVtVZ_hHsywUePsgOAF&amp;ved=0CAkQ8wc&amp;usg=AFQjCNHhiXA6luHnjd-JGMt57bYSUafLRA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03"/>
              <a:stretch/>
            </p:blipFill>
            <p:spPr bwMode="auto">
              <a:xfrm>
                <a:off x="2534568" y="1376772"/>
                <a:ext cx="2812091" cy="4371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220072" y="2204864"/>
                <a:ext cx="864096" cy="3240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3613212" y="4246735"/>
                <a:ext cx="864096" cy="3240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5351426" y="4021913"/>
              <a:ext cx="57606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12697" y="2276872"/>
            <a:ext cx="48200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Calendrier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Livraison des châssis: fin juin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Travail en classe: septembre – décembre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Restitution des châssis: 4 décembre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Colloque scientifique des élèves: 16 décembre</a:t>
            </a:r>
          </a:p>
          <a:p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925580" y="2708920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283968" y="2816932"/>
            <a:ext cx="2641612" cy="7818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05400" y="3838944"/>
            <a:ext cx="1620180" cy="877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6" descr="Résultat de recherche d'images pour &quot;visible spectru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1" descr="Résultat de recherche d'images pour &quot;visible spectrum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107504" y="1937304"/>
            <a:ext cx="8748992" cy="1563704"/>
            <a:chOff x="107504" y="3449472"/>
            <a:chExt cx="8748992" cy="1563704"/>
          </a:xfrm>
        </p:grpSpPr>
        <p:pic>
          <p:nvPicPr>
            <p:cNvPr id="18" name="Picture 16" descr="http://www.google.fr/url?source=imglanding&amp;ct=img&amp;q=http://ghostyd.free.fr/ressources1ereS/R%C3%A9visions/lumi%C3%A8res%20color%C3%A9es.jpg&amp;sa=X&amp;ei=HWNcVbjCBsvzUsb7gUg&amp;ved=0CAkQ8wc&amp;usg=AFQjCNH6icqod2ryFfUx_gSMk958glaUk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28" b="45319"/>
            <a:stretch/>
          </p:blipFill>
          <p:spPr bwMode="auto">
            <a:xfrm>
              <a:off x="107504" y="3847381"/>
              <a:ext cx="8748992" cy="11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e 18"/>
            <p:cNvGrpSpPr/>
            <p:nvPr/>
          </p:nvGrpSpPr>
          <p:grpSpPr>
            <a:xfrm>
              <a:off x="630930" y="3449472"/>
              <a:ext cx="7612682" cy="1197798"/>
              <a:chOff x="630930" y="3492000"/>
              <a:chExt cx="7612682" cy="1197798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630930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ZoneTexte 81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</a:t>
                  </a:r>
                  <a:endParaRPr lang="fr-FR" dirty="0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991892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ZoneTexte 79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2</a:t>
                  </a:r>
                  <a:endParaRPr lang="fr-FR" dirty="0"/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1357518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ZoneTexte 77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3</a:t>
                  </a: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1718480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ZoneTexte 75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4</a:t>
                  </a:r>
                  <a:endParaRPr lang="fr-FR" dirty="0"/>
                </a:p>
              </p:txBody>
            </p:sp>
          </p:grpSp>
          <p:grpSp>
            <p:nvGrpSpPr>
              <p:cNvPr id="24" name="Groupe 23"/>
              <p:cNvGrpSpPr/>
              <p:nvPr/>
            </p:nvGrpSpPr>
            <p:grpSpPr>
              <a:xfrm>
                <a:off x="2077598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ZoneTexte 73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5</a:t>
                  </a:r>
                  <a:endParaRPr lang="fr-FR" dirty="0"/>
                </a:p>
              </p:txBody>
            </p:sp>
          </p:grpSp>
          <p:grpSp>
            <p:nvGrpSpPr>
              <p:cNvPr id="25" name="Groupe 24"/>
              <p:cNvGrpSpPr/>
              <p:nvPr/>
            </p:nvGrpSpPr>
            <p:grpSpPr>
              <a:xfrm>
                <a:off x="2438560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ZoneTexte 71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6</a:t>
                  </a:r>
                  <a:endParaRPr lang="fr-FR" dirty="0"/>
                </a:p>
              </p:txBody>
            </p:sp>
          </p:grpSp>
          <p:grpSp>
            <p:nvGrpSpPr>
              <p:cNvPr id="26" name="Groupe 25"/>
              <p:cNvGrpSpPr/>
              <p:nvPr/>
            </p:nvGrpSpPr>
            <p:grpSpPr>
              <a:xfrm>
                <a:off x="2792092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7</a:t>
                  </a:r>
                  <a:endParaRPr lang="fr-FR" dirty="0"/>
                </a:p>
              </p:txBody>
            </p:sp>
          </p:grpSp>
          <p:grpSp>
            <p:nvGrpSpPr>
              <p:cNvPr id="27" name="Groupe 26"/>
              <p:cNvGrpSpPr/>
              <p:nvPr/>
            </p:nvGrpSpPr>
            <p:grpSpPr>
              <a:xfrm>
                <a:off x="3149092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ZoneTexte 67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8</a:t>
                  </a:r>
                  <a:endParaRPr lang="fr-FR" dirty="0"/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3510054" y="3492000"/>
                <a:ext cx="360000" cy="1197798"/>
                <a:chOff x="630930" y="3498382"/>
                <a:chExt cx="360000" cy="119779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630930" y="349838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9</a:t>
                  </a:r>
                  <a:endParaRPr lang="fr-FR" dirty="0"/>
                </a:p>
              </p:txBody>
            </p:sp>
          </p:grpSp>
          <p:grpSp>
            <p:nvGrpSpPr>
              <p:cNvPr id="29" name="Groupe 28"/>
              <p:cNvGrpSpPr/>
              <p:nvPr/>
            </p:nvGrpSpPr>
            <p:grpSpPr>
              <a:xfrm>
                <a:off x="3875680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10</a:t>
                  </a:r>
                  <a:endParaRPr lang="fr-FR" dirty="0"/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4236642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ZoneTexte 61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11</a:t>
                  </a:r>
                  <a:endParaRPr lang="fr-FR" dirty="0"/>
                </a:p>
              </p:txBody>
            </p:sp>
          </p:grpSp>
          <p:grpSp>
            <p:nvGrpSpPr>
              <p:cNvPr id="31" name="Groupe 30"/>
              <p:cNvGrpSpPr/>
              <p:nvPr/>
            </p:nvGrpSpPr>
            <p:grpSpPr>
              <a:xfrm>
                <a:off x="4595760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ZoneTexte 59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12</a:t>
                  </a:r>
                  <a:endParaRPr lang="fr-FR" dirty="0"/>
                </a:p>
              </p:txBody>
            </p:sp>
          </p:grpSp>
          <p:grpSp>
            <p:nvGrpSpPr>
              <p:cNvPr id="32" name="Groupe 31"/>
              <p:cNvGrpSpPr/>
              <p:nvPr/>
            </p:nvGrpSpPr>
            <p:grpSpPr>
              <a:xfrm>
                <a:off x="4956722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ZoneTexte 57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13</a:t>
                  </a:r>
                  <a:endParaRPr lang="fr-FR" dirty="0"/>
                </a:p>
              </p:txBody>
            </p:sp>
          </p:grpSp>
          <p:grpSp>
            <p:nvGrpSpPr>
              <p:cNvPr id="33" name="Groupe 32"/>
              <p:cNvGrpSpPr/>
              <p:nvPr/>
            </p:nvGrpSpPr>
            <p:grpSpPr>
              <a:xfrm>
                <a:off x="5310254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14</a:t>
                  </a:r>
                  <a:endParaRPr lang="fr-FR" dirty="0"/>
                </a:p>
              </p:txBody>
            </p:sp>
          </p:grpSp>
          <p:grpSp>
            <p:nvGrpSpPr>
              <p:cNvPr id="34" name="Groupe 33"/>
              <p:cNvGrpSpPr/>
              <p:nvPr/>
            </p:nvGrpSpPr>
            <p:grpSpPr>
              <a:xfrm>
                <a:off x="5663746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15</a:t>
                  </a:r>
                  <a:endParaRPr lang="fr-FR" dirty="0"/>
                </a:p>
              </p:txBody>
            </p:sp>
          </p:grpSp>
          <p:grpSp>
            <p:nvGrpSpPr>
              <p:cNvPr id="35" name="Groupe 34"/>
              <p:cNvGrpSpPr/>
              <p:nvPr/>
            </p:nvGrpSpPr>
            <p:grpSpPr>
              <a:xfrm>
                <a:off x="6024708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16</a:t>
                  </a:r>
                  <a:endParaRPr lang="fr-FR" dirty="0"/>
                </a:p>
              </p:txBody>
            </p:sp>
          </p:grpSp>
          <p:grpSp>
            <p:nvGrpSpPr>
              <p:cNvPr id="36" name="Groupe 35"/>
              <p:cNvGrpSpPr/>
              <p:nvPr/>
            </p:nvGrpSpPr>
            <p:grpSpPr>
              <a:xfrm>
                <a:off x="6390334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17</a:t>
                  </a:r>
                  <a:endParaRPr lang="fr-FR" dirty="0"/>
                </a:p>
              </p:txBody>
            </p:sp>
          </p:grpSp>
          <p:grpSp>
            <p:nvGrpSpPr>
              <p:cNvPr id="37" name="Groupe 36"/>
              <p:cNvGrpSpPr/>
              <p:nvPr/>
            </p:nvGrpSpPr>
            <p:grpSpPr>
              <a:xfrm>
                <a:off x="6751296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18</a:t>
                  </a:r>
                  <a:endParaRPr lang="fr-FR" dirty="0"/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7110414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19</a:t>
                  </a:r>
                  <a:endParaRPr lang="fr-FR" dirty="0"/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7471376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20</a:t>
                  </a:r>
                  <a:endParaRPr lang="fr-FR" dirty="0"/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7824908" y="3492000"/>
                <a:ext cx="418704" cy="1197798"/>
                <a:chOff x="630930" y="3498382"/>
                <a:chExt cx="418704" cy="1197798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630930" y="3501008"/>
                  <a:ext cx="360000" cy="119517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630930" y="3498382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21</a:t>
                  </a:r>
                  <a:endParaRPr lang="fr-FR" dirty="0"/>
                </a:p>
              </p:txBody>
            </p:sp>
          </p:grpSp>
        </p:grpSp>
      </p:grpSp>
      <p:sp>
        <p:nvSpPr>
          <p:cNvPr id="83" name="ZoneTexte 82"/>
          <p:cNvSpPr txBox="1"/>
          <p:nvPr/>
        </p:nvSpPr>
        <p:spPr>
          <a:xfrm>
            <a:off x="3297378" y="1239143"/>
            <a:ext cx="271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Domaines spectraux</a:t>
            </a:r>
            <a:endParaRPr lang="fr-FR" sz="2400" dirty="0"/>
          </a:p>
        </p:txBody>
      </p:sp>
      <p:sp>
        <p:nvSpPr>
          <p:cNvPr id="84" name="ZoneTexte 83"/>
          <p:cNvSpPr txBox="1"/>
          <p:nvPr/>
        </p:nvSpPr>
        <p:spPr>
          <a:xfrm>
            <a:off x="612775" y="1558533"/>
            <a:ext cx="3279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 </a:t>
            </a:r>
            <a:r>
              <a:rPr lang="fr-FR" dirty="0" smtClean="0"/>
              <a:t>visible (collège): 16-17 classes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5" name="ZoneTexte 84"/>
          <p:cNvSpPr txBox="1"/>
          <p:nvPr/>
        </p:nvSpPr>
        <p:spPr>
          <a:xfrm>
            <a:off x="619511" y="3502749"/>
            <a:ext cx="3412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 smtClean="0"/>
              <a:t>l’invisible (Lycée): 11-12 classes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6" name="Picture 1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10314" r="-4092" b="-8454"/>
          <a:stretch/>
        </p:blipFill>
        <p:spPr bwMode="auto">
          <a:xfrm>
            <a:off x="781773" y="3904090"/>
            <a:ext cx="8283648" cy="29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523650" y="3861048"/>
            <a:ext cx="1329771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851598" y="3861048"/>
            <a:ext cx="1477494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3331962" y="3861048"/>
            <a:ext cx="80799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4139952" y="3861048"/>
            <a:ext cx="515394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650680" y="3861048"/>
            <a:ext cx="267994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5295598" y="3861048"/>
            <a:ext cx="45719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5344615" y="3861048"/>
            <a:ext cx="49118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835795" y="3861048"/>
            <a:ext cx="67247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6508264" y="3861048"/>
            <a:ext cx="720000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7228424" y="3861048"/>
            <a:ext cx="1448031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ZoneTexte 96"/>
          <p:cNvSpPr txBox="1"/>
          <p:nvPr/>
        </p:nvSpPr>
        <p:spPr>
          <a:xfrm>
            <a:off x="542722" y="653637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A: VLF</a:t>
            </a:r>
            <a:endParaRPr lang="fr-FR" sz="1200" dirty="0"/>
          </a:p>
        </p:txBody>
      </p:sp>
      <p:sp>
        <p:nvSpPr>
          <p:cNvPr id="98" name="ZoneTexte 97"/>
          <p:cNvSpPr txBox="1"/>
          <p:nvPr/>
        </p:nvSpPr>
        <p:spPr>
          <a:xfrm>
            <a:off x="1859625" y="6547856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B: Radio</a:t>
            </a:r>
            <a:endParaRPr lang="fr-FR" sz="1200" dirty="0"/>
          </a:p>
        </p:txBody>
      </p:sp>
      <p:sp>
        <p:nvSpPr>
          <p:cNvPr id="99" name="ZoneTexte 98"/>
          <p:cNvSpPr txBox="1"/>
          <p:nvPr/>
        </p:nvSpPr>
        <p:spPr>
          <a:xfrm>
            <a:off x="3254647" y="6548305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C: µondes</a:t>
            </a:r>
            <a:endParaRPr lang="fr-FR" sz="12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4100795" y="6537269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D: </a:t>
            </a:r>
            <a:r>
              <a:rPr lang="fr-FR" sz="1200" dirty="0" err="1" smtClean="0"/>
              <a:t>THz</a:t>
            </a:r>
            <a:endParaRPr lang="fr-FR" sz="12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4826761" y="6536377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E2: </a:t>
            </a:r>
            <a:r>
              <a:rPr lang="fr-FR" sz="1000" dirty="0" smtClean="0"/>
              <a:t>IR</a:t>
            </a:r>
            <a:endParaRPr lang="fr-FR" sz="10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298375" y="6525344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G</a:t>
            </a:r>
            <a:r>
              <a:rPr lang="fr-FR" sz="1200" dirty="0" smtClean="0"/>
              <a:t>: UVB+C</a:t>
            </a:r>
            <a:endParaRPr lang="fr-FR" sz="1200" dirty="0"/>
          </a:p>
        </p:txBody>
      </p:sp>
      <p:sp>
        <p:nvSpPr>
          <p:cNvPr id="103" name="ZoneTexte 102"/>
          <p:cNvSpPr txBox="1"/>
          <p:nvPr/>
        </p:nvSpPr>
        <p:spPr>
          <a:xfrm>
            <a:off x="6450503" y="6525344"/>
            <a:ext cx="770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</a:t>
            </a:r>
            <a:r>
              <a:rPr lang="fr-FR" sz="1200" dirty="0" smtClean="0"/>
              <a:t>: RX durs</a:t>
            </a:r>
            <a:endParaRPr lang="fr-FR" sz="1200" dirty="0"/>
          </a:p>
        </p:txBody>
      </p:sp>
      <p:sp>
        <p:nvSpPr>
          <p:cNvPr id="104" name="ZoneTexte 103"/>
          <p:cNvSpPr txBox="1"/>
          <p:nvPr/>
        </p:nvSpPr>
        <p:spPr>
          <a:xfrm>
            <a:off x="7474069" y="6525344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J</a:t>
            </a:r>
            <a:r>
              <a:rPr lang="fr-FR" sz="1200" smtClean="0"/>
              <a:t>: </a:t>
            </a:r>
            <a:r>
              <a:rPr lang="fr-FR" sz="1200" dirty="0" smtClean="0"/>
              <a:t>Gamma</a:t>
            </a:r>
            <a:endParaRPr lang="fr-FR" sz="12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5004525" y="3541657"/>
            <a:ext cx="60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F: UVA</a:t>
            </a:r>
            <a:endParaRPr lang="fr-FR" sz="12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5765435" y="6309320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</a:t>
            </a:r>
            <a:r>
              <a:rPr lang="fr-FR" sz="1200" dirty="0" smtClean="0"/>
              <a:t>: RX mous</a:t>
            </a:r>
            <a:endParaRPr lang="fr-FR" sz="1200" dirty="0"/>
          </a:p>
        </p:txBody>
      </p:sp>
      <p:sp>
        <p:nvSpPr>
          <p:cNvPr id="107" name="Rectangle 106"/>
          <p:cNvSpPr/>
          <p:nvPr/>
        </p:nvSpPr>
        <p:spPr>
          <a:xfrm>
            <a:off x="4918674" y="3861048"/>
            <a:ext cx="301398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4538052" y="3606471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E1: </a:t>
            </a:r>
            <a:r>
              <a:rPr lang="fr-FR" sz="1000" dirty="0" smtClean="0"/>
              <a:t>IR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688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93500" y="1239143"/>
            <a:ext cx="152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Illustration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05051" y="2826802"/>
            <a:ext cx="3906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Entièrement libre: peinture dessin, collages, numérique, en relief…</a:t>
            </a:r>
          </a:p>
          <a:p>
            <a:endParaRPr lang="fr-FR" dirty="0"/>
          </a:p>
          <a:p>
            <a:r>
              <a:rPr lang="fr-FR" dirty="0" smtClean="0"/>
              <a:t>Sur châssis fourni</a:t>
            </a:r>
          </a:p>
          <a:p>
            <a:endParaRPr lang="fr-FR" dirty="0"/>
          </a:p>
          <a:p>
            <a:r>
              <a:rPr lang="fr-FR" dirty="0" smtClean="0"/>
              <a:t>Retour avant le 4 décembre</a:t>
            </a:r>
            <a:endParaRPr lang="fr-FR" dirty="0"/>
          </a:p>
        </p:txBody>
      </p:sp>
      <p:pic>
        <p:nvPicPr>
          <p:cNvPr id="5122" name="Picture 2" descr="http://www.google.fr/url?source=imglanding&amp;ct=img&amp;q=http://www.ensiacet.fr/_resources/Images/Formations/Ingenieur/D%25C3%25A9partements/Chimie/Tableau%2520p%25C3%25A9riodique%2520des%2520%25C3%25A9l%25C3%25A9ments-Periodic%2520table%2520of%2520elements-%2520.jpg&amp;sa=X&amp;ei=uZhtVfr_LoaSU5GlgvgI&amp;ved=0CAkQ8wc&amp;usg=AFQjCNG_-D4VUsuIAbhl4dGkDW8p7bt2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58" y="2311712"/>
            <a:ext cx="4622803" cy="30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19672" y="1239143"/>
            <a:ext cx="617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Colloque scientifique des élèves le 16 décembre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2564904"/>
            <a:ext cx="798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toute la journée, à Toulouse, amphithéâtre à définir</a:t>
            </a:r>
          </a:p>
          <a:p>
            <a:endParaRPr lang="fr-FR" dirty="0"/>
          </a:p>
          <a:p>
            <a:r>
              <a:rPr lang="fr-FR" dirty="0" smtClean="0"/>
              <a:t>30 classes environ: 2-3 élèves et un accompagnateur par classe = 90-120 personnes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39678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Exposé inaugural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Présentations orales de 7 minutes par classe (modèle vierge fourni)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Assemblage de la frise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Exposé de clôture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Buffet</a:t>
            </a:r>
            <a:endParaRPr lang="fr-FR" dirty="0"/>
          </a:p>
        </p:txBody>
      </p:sp>
      <p:sp>
        <p:nvSpPr>
          <p:cNvPr id="8" name="AutoShape 2" descr="Résultat de recherche d'images pour &quot;colloque scientif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3851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2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69" y="6407619"/>
            <a:ext cx="888875" cy="28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3" y="6254755"/>
            <a:ext cx="463508" cy="5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97" y="6276319"/>
            <a:ext cx="457493" cy="54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47664" y="6479758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des couleurs dans le spectre - colloque scientifique des élèves - 16 décembre 2015 – Toulouse - France  </a:t>
            </a:r>
            <a:endParaRPr lang="fr-FR" sz="1100" dirty="0"/>
          </a:p>
        </p:txBody>
      </p:sp>
      <p:sp>
        <p:nvSpPr>
          <p:cNvPr id="9" name="AutoShape 2" descr="Résultat de recherche d'images pour &quot;colloque scientif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54755"/>
            <a:ext cx="71091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39023" y="2401724"/>
            <a:ext cx="249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Texte important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6056" y="4158372"/>
            <a:ext cx="22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Texte moins important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1" y="29533"/>
            <a:ext cx="3275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2</a:t>
            </a:r>
            <a:r>
              <a:rPr lang="fr-FR" sz="1100" baseline="30000" dirty="0" smtClean="0"/>
              <a:t>nde</a:t>
            </a:r>
            <a:r>
              <a:rPr lang="fr-FR" sz="1100" dirty="0" smtClean="0"/>
              <a:t> 12 du Lycée Tartempion – M</a:t>
            </a:r>
            <a:r>
              <a:rPr lang="fr-FR" sz="1100" baseline="30000" dirty="0" smtClean="0"/>
              <a:t>me</a:t>
            </a:r>
            <a:r>
              <a:rPr lang="fr-FR" sz="1100" dirty="0" smtClean="0"/>
              <a:t> </a:t>
            </a:r>
            <a:r>
              <a:rPr lang="fr-FR" sz="1100" dirty="0" err="1" smtClean="0"/>
              <a:t>Bonprof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812360" y="17881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Infrarouges proches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863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5736" y="1239143"/>
            <a:ext cx="5276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Actes du c</a:t>
            </a:r>
            <a:r>
              <a:rPr lang="fr-FR" sz="2400" dirty="0" smtClean="0"/>
              <a:t>olloque scientifique des élèves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03" y="2492896"/>
            <a:ext cx="43261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7533" y="2780928"/>
            <a:ext cx="3540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Modèle fourni: mise en page à respecter, liberté du contenu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Mis à disposition format numérique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Distribution dans les établissements participants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5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87824" y="1239143"/>
            <a:ext cx="273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Scientifique référent</a:t>
            </a:r>
            <a:endParaRPr lang="fr-FR" sz="2400" dirty="0"/>
          </a:p>
        </p:txBody>
      </p:sp>
      <p:sp>
        <p:nvSpPr>
          <p:cNvPr id="6" name="AutoShape 2" descr="Résultat de recherche d'images pour &quot;einste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16" y="2564904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15616" y="2852936"/>
            <a:ext cx="2939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Chercheur/ EC / doctorant</a:t>
            </a:r>
            <a:br>
              <a:rPr lang="fr-FR" dirty="0" smtClean="0"/>
            </a:b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Rôle</a:t>
            </a:r>
            <a:br>
              <a:rPr lang="fr-FR" dirty="0" smtClean="0"/>
            </a:b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Visite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08" cy="105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280"/>
            <a:ext cx="945769" cy="11163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84"/>
            <a:ext cx="1547663" cy="11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12" y="2276872"/>
            <a:ext cx="411917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87824" y="1239143"/>
            <a:ext cx="216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Communication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2852936"/>
            <a:ext cx="3202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Sites, courriers  académiques</a:t>
            </a:r>
            <a:br>
              <a:rPr lang="fr-FR" dirty="0" smtClean="0"/>
            </a:b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www.lumipy.fr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4365104"/>
            <a:ext cx="294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Autres actions: conférences…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6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269</Words>
  <Application>Microsoft Office PowerPoint</Application>
  <PresentationFormat>Affichage à l'écran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mathevet</dc:creator>
  <cp:lastModifiedBy>renaud mathevet</cp:lastModifiedBy>
  <cp:revision>7</cp:revision>
  <dcterms:created xsi:type="dcterms:W3CDTF">2015-06-02T11:23:32Z</dcterms:created>
  <dcterms:modified xsi:type="dcterms:W3CDTF">2015-06-02T12:29:10Z</dcterms:modified>
</cp:coreProperties>
</file>